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6" r:id="rId4"/>
  </p:sldMasterIdLst>
  <p:notesMasterIdLst>
    <p:notesMasterId r:id="rId26"/>
  </p:notesMasterIdLst>
  <p:sldIdLst>
    <p:sldId id="307" r:id="rId5"/>
    <p:sldId id="308" r:id="rId6"/>
    <p:sldId id="310" r:id="rId7"/>
    <p:sldId id="311" r:id="rId8"/>
    <p:sldId id="312" r:id="rId9"/>
    <p:sldId id="313" r:id="rId10"/>
    <p:sldId id="314" r:id="rId11"/>
    <p:sldId id="315" r:id="rId12"/>
    <p:sldId id="316" r:id="rId13"/>
    <p:sldId id="318" r:id="rId14"/>
    <p:sldId id="319" r:id="rId15"/>
    <p:sldId id="320" r:id="rId16"/>
    <p:sldId id="321" r:id="rId17"/>
    <p:sldId id="322" r:id="rId18"/>
    <p:sldId id="323" r:id="rId19"/>
    <p:sldId id="324" r:id="rId20"/>
    <p:sldId id="325" r:id="rId21"/>
    <p:sldId id="326" r:id="rId22"/>
    <p:sldId id="327" r:id="rId23"/>
    <p:sldId id="328" r:id="rId24"/>
    <p:sldId id="329" r:id="rId25"/>
  </p:sldIdLst>
  <p:sldSz cx="9144000" cy="6858000" type="screen4x3"/>
  <p:notesSz cx="6858000" cy="9144000"/>
  <p:defaultTextStyle>
    <a:defPPr>
      <a:defRPr lang="en-US"/>
    </a:defPPr>
    <a:lvl1pPr algn="l" rtl="0" eaLnBrk="0" fontAlgn="base" hangingPunct="0">
      <a:spcBef>
        <a:spcPct val="0"/>
      </a:spcBef>
      <a:spcAft>
        <a:spcPct val="0"/>
      </a:spcAft>
      <a:defRPr kern="1200">
        <a:solidFill>
          <a:schemeClr val="tx1"/>
        </a:solidFill>
        <a:latin typeface="Verdana" pitchFamily="34" charset="0"/>
        <a:ea typeface="+mn-ea"/>
        <a:cs typeface="+mn-cs"/>
      </a:defRPr>
    </a:lvl1pPr>
    <a:lvl2pPr marL="457200" algn="l" rtl="0" eaLnBrk="0" fontAlgn="base" hangingPunct="0">
      <a:spcBef>
        <a:spcPct val="0"/>
      </a:spcBef>
      <a:spcAft>
        <a:spcPct val="0"/>
      </a:spcAft>
      <a:defRPr kern="1200">
        <a:solidFill>
          <a:schemeClr val="tx1"/>
        </a:solidFill>
        <a:latin typeface="Verdana" pitchFamily="34" charset="0"/>
        <a:ea typeface="+mn-ea"/>
        <a:cs typeface="+mn-cs"/>
      </a:defRPr>
    </a:lvl2pPr>
    <a:lvl3pPr marL="914400" algn="l" rtl="0" eaLnBrk="0" fontAlgn="base" hangingPunct="0">
      <a:spcBef>
        <a:spcPct val="0"/>
      </a:spcBef>
      <a:spcAft>
        <a:spcPct val="0"/>
      </a:spcAft>
      <a:defRPr kern="1200">
        <a:solidFill>
          <a:schemeClr val="tx1"/>
        </a:solidFill>
        <a:latin typeface="Verdana" pitchFamily="34" charset="0"/>
        <a:ea typeface="+mn-ea"/>
        <a:cs typeface="+mn-cs"/>
      </a:defRPr>
    </a:lvl3pPr>
    <a:lvl4pPr marL="1371600" algn="l" rtl="0" eaLnBrk="0" fontAlgn="base" hangingPunct="0">
      <a:spcBef>
        <a:spcPct val="0"/>
      </a:spcBef>
      <a:spcAft>
        <a:spcPct val="0"/>
      </a:spcAft>
      <a:defRPr kern="1200">
        <a:solidFill>
          <a:schemeClr val="tx1"/>
        </a:solidFill>
        <a:latin typeface="Verdana" pitchFamily="34" charset="0"/>
        <a:ea typeface="+mn-ea"/>
        <a:cs typeface="+mn-cs"/>
      </a:defRPr>
    </a:lvl4pPr>
    <a:lvl5pPr marL="1828800" algn="l" rtl="0" eaLnBrk="0" fontAlgn="base" hangingPunct="0">
      <a:spcBef>
        <a:spcPct val="0"/>
      </a:spcBef>
      <a:spcAft>
        <a:spcPct val="0"/>
      </a:spcAft>
      <a:defRPr kern="1200">
        <a:solidFill>
          <a:schemeClr val="tx1"/>
        </a:solidFill>
        <a:latin typeface="Verdana" pitchFamily="34" charset="0"/>
        <a:ea typeface="+mn-ea"/>
        <a:cs typeface="+mn-cs"/>
      </a:defRPr>
    </a:lvl5pPr>
    <a:lvl6pPr marL="2286000" algn="l" defTabSz="914400" rtl="0" eaLnBrk="1" latinLnBrk="0" hangingPunct="1">
      <a:defRPr kern="1200">
        <a:solidFill>
          <a:schemeClr val="tx1"/>
        </a:solidFill>
        <a:latin typeface="Verdana" pitchFamily="34" charset="0"/>
        <a:ea typeface="+mn-ea"/>
        <a:cs typeface="+mn-cs"/>
      </a:defRPr>
    </a:lvl6pPr>
    <a:lvl7pPr marL="2743200" algn="l" defTabSz="914400" rtl="0" eaLnBrk="1" latinLnBrk="0" hangingPunct="1">
      <a:defRPr kern="1200">
        <a:solidFill>
          <a:schemeClr val="tx1"/>
        </a:solidFill>
        <a:latin typeface="Verdana" pitchFamily="34" charset="0"/>
        <a:ea typeface="+mn-ea"/>
        <a:cs typeface="+mn-cs"/>
      </a:defRPr>
    </a:lvl7pPr>
    <a:lvl8pPr marL="3200400" algn="l" defTabSz="914400" rtl="0" eaLnBrk="1" latinLnBrk="0" hangingPunct="1">
      <a:defRPr kern="1200">
        <a:solidFill>
          <a:schemeClr val="tx1"/>
        </a:solidFill>
        <a:latin typeface="Verdana" pitchFamily="34" charset="0"/>
        <a:ea typeface="+mn-ea"/>
        <a:cs typeface="+mn-cs"/>
      </a:defRPr>
    </a:lvl8pPr>
    <a:lvl9pPr marL="3657600" algn="l" defTabSz="914400" rtl="0" eaLnBrk="1" latinLnBrk="0" hangingPunct="1">
      <a:defRPr kern="1200">
        <a:solidFill>
          <a:schemeClr val="tx1"/>
        </a:solidFill>
        <a:latin typeface="Verdana" pitchFamily="34" charset="0"/>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8306" autoAdjust="0"/>
    <p:restoredTop sz="88095" autoAdjust="0"/>
  </p:normalViewPr>
  <p:slideViewPr>
    <p:cSldViewPr>
      <p:cViewPr varScale="1">
        <p:scale>
          <a:sx n="75" d="100"/>
          <a:sy n="75" d="100"/>
        </p:scale>
        <p:origin x="1546" y="62"/>
      </p:cViewPr>
      <p:guideLst>
        <p:guide orient="horz" pos="2160"/>
        <p:guide pos="2880"/>
      </p:guideLst>
    </p:cSldViewPr>
  </p:slideViewPr>
  <p:notesTextViewPr>
    <p:cViewPr>
      <p:scale>
        <a:sx n="100" d="100"/>
        <a:sy n="100" d="100"/>
      </p:scale>
      <p:origin x="0" y="0"/>
    </p:cViewPr>
  </p:notesTextViewPr>
  <p:sorterViewPr>
    <p:cViewPr>
      <p:scale>
        <a:sx n="25" d="100"/>
        <a:sy n="25"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notesMaster" Target="notesMasters/notesMaster1.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viewProps" Target="viewProp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presProps" Target="presProps.xml"/><Relationship Id="rId30" Type="http://schemas.openxmlformats.org/officeDocument/2006/relationships/tableStyles" Target="tableStyles.xml"/></Relationships>
</file>

<file path=ppt/media/image1.png>
</file>

<file path=ppt/media/image2.png>
</file>

<file path=ppt/media/image3.png>
</file>

<file path=ppt/media/image4.pn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6738" name="Rectangle 2"/>
          <p:cNvSpPr>
            <a:spLocks noGrp="1" noChangeArrowheads="1"/>
          </p:cNvSpPr>
          <p:nvPr>
            <p:ph type="hdr" sz="quarter"/>
          </p:nvPr>
        </p:nvSpPr>
        <p:spPr bwMode="auto">
          <a:xfrm>
            <a:off x="0"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eaLnBrk="1" hangingPunct="1">
              <a:defRPr sz="1200">
                <a:latin typeface="Tahoma" pitchFamily="34" charset="0"/>
              </a:defRPr>
            </a:lvl1pPr>
          </a:lstStyle>
          <a:p>
            <a:pPr>
              <a:defRPr/>
            </a:pPr>
            <a:endParaRPr lang="en-US" dirty="0"/>
          </a:p>
        </p:txBody>
      </p:sp>
      <p:sp>
        <p:nvSpPr>
          <p:cNvPr id="116739" name="Rectangle 3"/>
          <p:cNvSpPr>
            <a:spLocks noGrp="1" noChangeArrowheads="1"/>
          </p:cNvSpPr>
          <p:nvPr>
            <p:ph type="dt" idx="1"/>
          </p:nvPr>
        </p:nvSpPr>
        <p:spPr bwMode="auto">
          <a:xfrm>
            <a:off x="3884613"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eaLnBrk="1" hangingPunct="1">
              <a:defRPr sz="1200">
                <a:latin typeface="Tahoma" pitchFamily="34" charset="0"/>
              </a:defRPr>
            </a:lvl1pPr>
          </a:lstStyle>
          <a:p>
            <a:pPr>
              <a:defRPr/>
            </a:pPr>
            <a:endParaRPr lang="en-US" dirty="0"/>
          </a:p>
        </p:txBody>
      </p:sp>
      <p:sp>
        <p:nvSpPr>
          <p:cNvPr id="93188" name="Rectangle 4"/>
          <p:cNvSpPr>
            <a:spLocks noGrp="1" noRot="1" noChangeAspect="1" noChangeArrowheads="1" noTextEdit="1"/>
          </p:cNvSpPr>
          <p:nvPr>
            <p:ph type="sldImg" idx="2"/>
          </p:nvPr>
        </p:nvSpPr>
        <p:spPr bwMode="auto">
          <a:xfrm>
            <a:off x="1143000" y="685800"/>
            <a:ext cx="4572000" cy="3429000"/>
          </a:xfrm>
          <a:prstGeom prst="rect">
            <a:avLst/>
          </a:prstGeom>
          <a:noFill/>
          <a:ln w="9525">
            <a:solidFill>
              <a:srgbClr val="000000"/>
            </a:solidFill>
            <a:miter lim="800000"/>
            <a:headEnd/>
            <a:tailEnd/>
          </a:ln>
        </p:spPr>
      </p:sp>
      <p:sp>
        <p:nvSpPr>
          <p:cNvPr id="116741" name="Rectangle 5"/>
          <p:cNvSpPr>
            <a:spLocks noGrp="1" noChangeArrowheads="1"/>
          </p:cNvSpPr>
          <p:nvPr>
            <p:ph type="body" sz="quarter" idx="3"/>
          </p:nvPr>
        </p:nvSpPr>
        <p:spPr bwMode="auto">
          <a:xfrm>
            <a:off x="685800" y="4343400"/>
            <a:ext cx="5486400" cy="41148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16742" name="Rectangle 6"/>
          <p:cNvSpPr>
            <a:spLocks noGrp="1" noChangeArrowheads="1"/>
          </p:cNvSpPr>
          <p:nvPr>
            <p:ph type="ftr" sz="quarter" idx="4"/>
          </p:nvPr>
        </p:nvSpPr>
        <p:spPr bwMode="auto">
          <a:xfrm>
            <a:off x="0" y="8685213"/>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eaLnBrk="1" hangingPunct="1">
              <a:defRPr sz="1200">
                <a:latin typeface="Tahoma" pitchFamily="34" charset="0"/>
              </a:defRPr>
            </a:lvl1pPr>
          </a:lstStyle>
          <a:p>
            <a:pPr>
              <a:defRPr/>
            </a:pPr>
            <a:endParaRPr lang="en-US" dirty="0"/>
          </a:p>
        </p:txBody>
      </p:sp>
      <p:sp>
        <p:nvSpPr>
          <p:cNvPr id="116743" name="Rectangle 7"/>
          <p:cNvSpPr>
            <a:spLocks noGrp="1" noChangeArrowheads="1"/>
          </p:cNvSpPr>
          <p:nvPr>
            <p:ph type="sldNum" sz="quarter" idx="5"/>
          </p:nvPr>
        </p:nvSpPr>
        <p:spPr bwMode="auto">
          <a:xfrm>
            <a:off x="3884613" y="8685213"/>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r" eaLnBrk="1" hangingPunct="1">
              <a:defRPr sz="1200">
                <a:latin typeface="Tahoma" pitchFamily="34" charset="0"/>
              </a:defRPr>
            </a:lvl1pPr>
          </a:lstStyle>
          <a:p>
            <a:pPr>
              <a:defRPr/>
            </a:pPr>
            <a:fld id="{A191EBD5-A87E-4693-A196-409EED94F4B6}" type="slidenum">
              <a:rPr lang="en-US"/>
              <a:pPr>
                <a:defRPr/>
              </a:pPr>
              <a:t>‹#›</a:t>
            </a:fld>
            <a:endParaRPr lang="en-US" dirty="0"/>
          </a:p>
        </p:txBody>
      </p:sp>
    </p:spTree>
    <p:extLst>
      <p:ext uri="{BB962C8B-B14F-4D97-AF65-F5344CB8AC3E}">
        <p14:creationId xmlns:p14="http://schemas.microsoft.com/office/powerpoint/2010/main" val="3051944730"/>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Tahoma" pitchFamily="34" charset="0"/>
        <a:ea typeface="+mn-ea"/>
        <a:cs typeface="+mn-cs"/>
      </a:defRPr>
    </a:lvl1pPr>
    <a:lvl2pPr marL="457200" algn="l" rtl="0" eaLnBrk="0" fontAlgn="base" hangingPunct="0">
      <a:spcBef>
        <a:spcPct val="30000"/>
      </a:spcBef>
      <a:spcAft>
        <a:spcPct val="0"/>
      </a:spcAft>
      <a:defRPr sz="1200" kern="1200">
        <a:solidFill>
          <a:schemeClr val="tx1"/>
        </a:solidFill>
        <a:latin typeface="Tahoma" pitchFamily="34" charset="0"/>
        <a:ea typeface="+mn-ea"/>
        <a:cs typeface="+mn-cs"/>
      </a:defRPr>
    </a:lvl2pPr>
    <a:lvl3pPr marL="914400" algn="l" rtl="0" eaLnBrk="0" fontAlgn="base" hangingPunct="0">
      <a:spcBef>
        <a:spcPct val="30000"/>
      </a:spcBef>
      <a:spcAft>
        <a:spcPct val="0"/>
      </a:spcAft>
      <a:defRPr sz="1200" kern="1200">
        <a:solidFill>
          <a:schemeClr val="tx1"/>
        </a:solidFill>
        <a:latin typeface="Tahoma" pitchFamily="34" charset="0"/>
        <a:ea typeface="+mn-ea"/>
        <a:cs typeface="+mn-cs"/>
      </a:defRPr>
    </a:lvl3pPr>
    <a:lvl4pPr marL="1371600" algn="l" rtl="0" eaLnBrk="0" fontAlgn="base" hangingPunct="0">
      <a:spcBef>
        <a:spcPct val="30000"/>
      </a:spcBef>
      <a:spcAft>
        <a:spcPct val="0"/>
      </a:spcAft>
      <a:defRPr sz="1200" kern="1200">
        <a:solidFill>
          <a:schemeClr val="tx1"/>
        </a:solidFill>
        <a:latin typeface="Tahoma" pitchFamily="34" charset="0"/>
        <a:ea typeface="+mn-ea"/>
        <a:cs typeface="+mn-cs"/>
      </a:defRPr>
    </a:lvl4pPr>
    <a:lvl5pPr marL="1828800" algn="l" rtl="0" eaLnBrk="0" fontAlgn="base" hangingPunct="0">
      <a:spcBef>
        <a:spcPct val="30000"/>
      </a:spcBef>
      <a:spcAft>
        <a:spcPct val="0"/>
      </a:spcAft>
      <a:defRPr sz="1200" kern="1200">
        <a:solidFill>
          <a:schemeClr val="tx1"/>
        </a:solidFill>
        <a:latin typeface="Tahoma" pitchFamily="34" charset="0"/>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4210" name="Slide Image Placeholder 1"/>
          <p:cNvSpPr>
            <a:spLocks noGrp="1" noRot="1" noChangeAspect="1" noTextEdit="1"/>
          </p:cNvSpPr>
          <p:nvPr>
            <p:ph type="sldImg"/>
          </p:nvPr>
        </p:nvSpPr>
        <p:spPr>
          <a:ln/>
        </p:spPr>
      </p:sp>
      <p:sp>
        <p:nvSpPr>
          <p:cNvPr id="94211" name="Notes Placeholder 2"/>
          <p:cNvSpPr>
            <a:spLocks noGrp="1"/>
          </p:cNvSpPr>
          <p:nvPr>
            <p:ph type="body" idx="1"/>
          </p:nvPr>
        </p:nvSpPr>
        <p:spPr>
          <a:noFill/>
          <a:ln/>
        </p:spPr>
        <p:txBody>
          <a:bodyPr/>
          <a:lstStyle/>
          <a:p>
            <a:r>
              <a:rPr lang="en-US" dirty="0"/>
              <a:t>Gain Attention </a:t>
            </a:r>
          </a:p>
        </p:txBody>
      </p:sp>
      <p:sp>
        <p:nvSpPr>
          <p:cNvPr id="94212" name="Slide Number Placeholder 3"/>
          <p:cNvSpPr>
            <a:spLocks noGrp="1"/>
          </p:cNvSpPr>
          <p:nvPr>
            <p:ph type="sldNum" sz="quarter" idx="5"/>
          </p:nvPr>
        </p:nvSpPr>
        <p:spPr>
          <a:noFill/>
        </p:spPr>
        <p:txBody>
          <a:bodyPr/>
          <a:lstStyle/>
          <a:p>
            <a:fld id="{F02DD515-EEAC-4D7D-B2DA-C9CC3E8B6A6D}" type="slidenum">
              <a:rPr lang="en-US" smtClean="0"/>
              <a:pPr/>
              <a:t>1</a:t>
            </a:fld>
            <a:endParaRPr lang="en-US" dirty="0"/>
          </a:p>
        </p:txBody>
      </p:sp>
    </p:spTree>
    <p:extLst>
      <p:ext uri="{BB962C8B-B14F-4D97-AF65-F5344CB8AC3E}">
        <p14:creationId xmlns:p14="http://schemas.microsoft.com/office/powerpoint/2010/main" val="2594018056"/>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pic>
        <p:nvPicPr>
          <p:cNvPr id="4" name="Picture 2" descr="ctclogo"/>
          <p:cNvPicPr>
            <a:picLocks noChangeAspect="1" noChangeArrowheads="1"/>
          </p:cNvPicPr>
          <p:nvPr userDrawn="1"/>
        </p:nvPicPr>
        <p:blipFill>
          <a:blip r:embed="rId2" cstate="print"/>
          <a:srcRect/>
          <a:stretch>
            <a:fillRect/>
          </a:stretch>
        </p:blipFill>
        <p:spPr bwMode="auto">
          <a:xfrm>
            <a:off x="0" y="0"/>
            <a:ext cx="1676400" cy="1524000"/>
          </a:xfrm>
          <a:prstGeom prst="rect">
            <a:avLst/>
          </a:prstGeom>
          <a:noFill/>
          <a:ln w="9525">
            <a:noFill/>
            <a:miter lim="800000"/>
            <a:headEnd/>
            <a:tailEnd/>
          </a:ln>
        </p:spPr>
      </p:pic>
      <p:cxnSp>
        <p:nvCxnSpPr>
          <p:cNvPr id="5" name="Straight Connector 4"/>
          <p:cNvCxnSpPr/>
          <p:nvPr userDrawn="1"/>
        </p:nvCxnSpPr>
        <p:spPr>
          <a:xfrm>
            <a:off x="152400" y="1600200"/>
            <a:ext cx="8763000" cy="1588"/>
          </a:xfrm>
          <a:prstGeom prst="line">
            <a:avLst/>
          </a:prstGeom>
          <a:ln w="50800">
            <a:solidFill>
              <a:srgbClr val="FF0000"/>
            </a:solidFill>
          </a:ln>
        </p:spPr>
        <p:style>
          <a:lnRef idx="1">
            <a:schemeClr val="accent1"/>
          </a:lnRef>
          <a:fillRef idx="0">
            <a:schemeClr val="accent1"/>
          </a:fillRef>
          <a:effectRef idx="0">
            <a:schemeClr val="accent1"/>
          </a:effectRef>
          <a:fontRef idx="minor">
            <a:schemeClr val="tx1"/>
          </a:fontRef>
        </p:style>
      </p:cxnSp>
      <p:sp>
        <p:nvSpPr>
          <p:cNvPr id="8" name="Title Placeholder 1"/>
          <p:cNvSpPr>
            <a:spLocks noGrp="1"/>
          </p:cNvSpPr>
          <p:nvPr>
            <p:ph type="title"/>
          </p:nvPr>
        </p:nvSpPr>
        <p:spPr>
          <a:xfrm>
            <a:off x="2133600" y="274638"/>
            <a:ext cx="6553200" cy="1143000"/>
          </a:xfrm>
          <a:prstGeom prst="rect">
            <a:avLst/>
          </a:prstGeom>
        </p:spPr>
        <p:txBody>
          <a:bodyPr rtlCol="0">
            <a:normAutofit/>
          </a:bodyPr>
          <a:lstStyle/>
          <a:p>
            <a:r>
              <a:rPr lang="en-US" dirty="0"/>
              <a:t>Click to edit Master title style</a:t>
            </a:r>
          </a:p>
        </p:txBody>
      </p:sp>
      <p:sp>
        <p:nvSpPr>
          <p:cNvPr id="13" name="Content Placeholder 2"/>
          <p:cNvSpPr>
            <a:spLocks noGrp="1"/>
          </p:cNvSpPr>
          <p:nvPr>
            <p:ph idx="1"/>
          </p:nvPr>
        </p:nvSpPr>
        <p:spPr>
          <a:xfrm>
            <a:off x="457200" y="1676400"/>
            <a:ext cx="8229600" cy="4525963"/>
          </a:xfrm>
        </p:spPr>
        <p:txBody>
          <a:bodyPr>
            <a:normAutofit/>
          </a:bodyPr>
          <a:lstStyle>
            <a:lvl1pPr>
              <a:defRPr sz="3200">
                <a:latin typeface="Arial" pitchFamily="34" charset="0"/>
                <a:cs typeface="Arial" pitchFamily="34" charset="0"/>
              </a:defRPr>
            </a:lvl1pPr>
            <a:lvl2pPr>
              <a:defRPr sz="3200">
                <a:latin typeface="Arial" pitchFamily="34" charset="0"/>
                <a:cs typeface="Arial" pitchFamily="34" charset="0"/>
              </a:defRPr>
            </a:lvl2pPr>
            <a:lvl3pPr>
              <a:defRPr sz="3200">
                <a:latin typeface="Arial" pitchFamily="34" charset="0"/>
                <a:cs typeface="Arial" pitchFamily="34" charset="0"/>
              </a:defRPr>
            </a:lvl3pPr>
            <a:lvl4pPr>
              <a:defRPr sz="3200">
                <a:latin typeface="Arial" pitchFamily="34" charset="0"/>
                <a:cs typeface="Arial" pitchFamily="34" charset="0"/>
              </a:defRPr>
            </a:lvl4pPr>
            <a:lvl5pPr>
              <a:defRPr sz="3200">
                <a:latin typeface="Arial" pitchFamily="34" charset="0"/>
                <a:cs typeface="Arial"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Date Placeholder 3"/>
          <p:cNvSpPr>
            <a:spLocks noGrp="1"/>
          </p:cNvSpPr>
          <p:nvPr>
            <p:ph type="dt" sz="half" idx="10"/>
          </p:nvPr>
        </p:nvSpPr>
        <p:spPr/>
        <p:txBody>
          <a:bodyPr/>
          <a:lstStyle>
            <a:lvl1pPr>
              <a:defRPr/>
            </a:lvl1pPr>
          </a:lstStyle>
          <a:p>
            <a:pPr>
              <a:defRPr/>
            </a:pPr>
            <a:endParaRPr lang="en-US" dirty="0"/>
          </a:p>
        </p:txBody>
      </p:sp>
      <p:sp>
        <p:nvSpPr>
          <p:cNvPr id="7" name="Footer Placeholder 4"/>
          <p:cNvSpPr>
            <a:spLocks noGrp="1"/>
          </p:cNvSpPr>
          <p:nvPr>
            <p:ph type="ftr" sz="quarter" idx="11"/>
          </p:nvPr>
        </p:nvSpPr>
        <p:spPr/>
        <p:txBody>
          <a:bodyPr/>
          <a:lstStyle>
            <a:lvl1pPr>
              <a:defRPr/>
            </a:lvl1pPr>
          </a:lstStyle>
          <a:p>
            <a:pPr>
              <a:defRPr/>
            </a:pPr>
            <a:endParaRPr lang="en-US" dirty="0"/>
          </a:p>
        </p:txBody>
      </p:sp>
      <p:sp>
        <p:nvSpPr>
          <p:cNvPr id="9" name="Slide Number Placeholder 5"/>
          <p:cNvSpPr>
            <a:spLocks noGrp="1"/>
          </p:cNvSpPr>
          <p:nvPr>
            <p:ph type="sldNum" sz="quarter" idx="12"/>
          </p:nvPr>
        </p:nvSpPr>
        <p:spPr/>
        <p:txBody>
          <a:bodyPr/>
          <a:lstStyle>
            <a:lvl1pPr>
              <a:defRPr/>
            </a:lvl1pPr>
          </a:lstStyle>
          <a:p>
            <a:pPr>
              <a:defRPr/>
            </a:pPr>
            <a:fld id="{F4E43AAA-F4EE-49AF-BC77-A6BA378C5A5B}" type="slidenum">
              <a:rPr lang="en-US"/>
              <a:pPr>
                <a:defRPr/>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lvl1pPr>
              <a:defRPr/>
            </a:lvl1pPr>
          </a:lstStyle>
          <a:p>
            <a:pPr>
              <a:defRPr/>
            </a:pPr>
            <a:endParaRPr lang="en-US" dirty="0"/>
          </a:p>
        </p:txBody>
      </p:sp>
      <p:sp>
        <p:nvSpPr>
          <p:cNvPr id="5" name="Footer Placeholder 4"/>
          <p:cNvSpPr>
            <a:spLocks noGrp="1"/>
          </p:cNvSpPr>
          <p:nvPr>
            <p:ph type="ftr" sz="quarter" idx="11"/>
          </p:nvPr>
        </p:nvSpPr>
        <p:spPr/>
        <p:txBody>
          <a:bodyPr/>
          <a:lstStyle>
            <a:lvl1pPr>
              <a:defRPr/>
            </a:lvl1pPr>
          </a:lstStyle>
          <a:p>
            <a:pPr>
              <a:defRPr/>
            </a:pPr>
            <a:endParaRPr lang="en-US" dirty="0"/>
          </a:p>
        </p:txBody>
      </p:sp>
      <p:sp>
        <p:nvSpPr>
          <p:cNvPr id="6" name="Slide Number Placeholder 5"/>
          <p:cNvSpPr>
            <a:spLocks noGrp="1"/>
          </p:cNvSpPr>
          <p:nvPr>
            <p:ph type="sldNum" sz="quarter" idx="12"/>
          </p:nvPr>
        </p:nvSpPr>
        <p:spPr/>
        <p:txBody>
          <a:bodyPr/>
          <a:lstStyle>
            <a:lvl1pPr>
              <a:defRPr/>
            </a:lvl1pPr>
          </a:lstStyle>
          <a:p>
            <a:pPr>
              <a:defRPr/>
            </a:pPr>
            <a:fld id="{305C6C6E-2880-4BA3-AF29-749510A563F8}" type="slidenum">
              <a:rPr lang="en-US"/>
              <a:pPr>
                <a:defRPr/>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lvl1pPr>
              <a:defRPr/>
            </a:lvl1pPr>
          </a:lstStyle>
          <a:p>
            <a:pPr>
              <a:defRPr/>
            </a:pPr>
            <a:endParaRPr lang="en-US" dirty="0"/>
          </a:p>
        </p:txBody>
      </p:sp>
      <p:sp>
        <p:nvSpPr>
          <p:cNvPr id="5" name="Footer Placeholder 4"/>
          <p:cNvSpPr>
            <a:spLocks noGrp="1"/>
          </p:cNvSpPr>
          <p:nvPr>
            <p:ph type="ftr" sz="quarter" idx="11"/>
          </p:nvPr>
        </p:nvSpPr>
        <p:spPr/>
        <p:txBody>
          <a:bodyPr/>
          <a:lstStyle>
            <a:lvl1pPr>
              <a:defRPr/>
            </a:lvl1pPr>
          </a:lstStyle>
          <a:p>
            <a:pPr>
              <a:defRPr/>
            </a:pPr>
            <a:endParaRPr lang="en-US" dirty="0"/>
          </a:p>
        </p:txBody>
      </p:sp>
      <p:sp>
        <p:nvSpPr>
          <p:cNvPr id="6" name="Slide Number Placeholder 5"/>
          <p:cNvSpPr>
            <a:spLocks noGrp="1"/>
          </p:cNvSpPr>
          <p:nvPr>
            <p:ph type="sldNum" sz="quarter" idx="12"/>
          </p:nvPr>
        </p:nvSpPr>
        <p:spPr/>
        <p:txBody>
          <a:bodyPr/>
          <a:lstStyle>
            <a:lvl1pPr>
              <a:defRPr/>
            </a:lvl1pPr>
          </a:lstStyle>
          <a:p>
            <a:pPr>
              <a:defRPr/>
            </a:pPr>
            <a:fld id="{EDF9EE67-1043-47CF-9584-C84B92A35C51}" type="slidenum">
              <a:rPr lang="en-US"/>
              <a:pPr>
                <a:defRPr/>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lvl1pPr>
              <a:defRPr/>
            </a:lvl1pPr>
          </a:lstStyle>
          <a:p>
            <a:pPr>
              <a:defRPr/>
            </a:pPr>
            <a:endParaRPr lang="en-US" dirty="0"/>
          </a:p>
        </p:txBody>
      </p:sp>
      <p:sp>
        <p:nvSpPr>
          <p:cNvPr id="5" name="Footer Placeholder 4"/>
          <p:cNvSpPr>
            <a:spLocks noGrp="1"/>
          </p:cNvSpPr>
          <p:nvPr>
            <p:ph type="ftr" sz="quarter" idx="11"/>
          </p:nvPr>
        </p:nvSpPr>
        <p:spPr/>
        <p:txBody>
          <a:bodyPr/>
          <a:lstStyle>
            <a:lvl1pPr>
              <a:defRPr/>
            </a:lvl1pPr>
          </a:lstStyle>
          <a:p>
            <a:pPr>
              <a:defRPr/>
            </a:pPr>
            <a:endParaRPr lang="en-US" dirty="0"/>
          </a:p>
        </p:txBody>
      </p:sp>
      <p:sp>
        <p:nvSpPr>
          <p:cNvPr id="6" name="Slide Number Placeholder 5"/>
          <p:cNvSpPr>
            <a:spLocks noGrp="1"/>
          </p:cNvSpPr>
          <p:nvPr>
            <p:ph type="sldNum" sz="quarter" idx="12"/>
          </p:nvPr>
        </p:nvSpPr>
        <p:spPr/>
        <p:txBody>
          <a:bodyPr/>
          <a:lstStyle>
            <a:lvl1pPr>
              <a:defRPr/>
            </a:lvl1pPr>
          </a:lstStyle>
          <a:p>
            <a:pPr>
              <a:defRPr/>
            </a:pPr>
            <a:fld id="{BE48C441-459F-4A1E-B644-1C4D10F65152}" type="slidenum">
              <a:rPr lang="en-US"/>
              <a:pPr>
                <a:defRPr/>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lvl1pPr>
              <a:defRPr/>
            </a:lvl1pPr>
          </a:lstStyle>
          <a:p>
            <a:pPr>
              <a:defRPr/>
            </a:pPr>
            <a:endParaRPr lang="en-US" dirty="0"/>
          </a:p>
        </p:txBody>
      </p:sp>
      <p:sp>
        <p:nvSpPr>
          <p:cNvPr id="5" name="Footer Placeholder 4"/>
          <p:cNvSpPr>
            <a:spLocks noGrp="1"/>
          </p:cNvSpPr>
          <p:nvPr>
            <p:ph type="ftr" sz="quarter" idx="11"/>
          </p:nvPr>
        </p:nvSpPr>
        <p:spPr/>
        <p:txBody>
          <a:bodyPr/>
          <a:lstStyle>
            <a:lvl1pPr>
              <a:defRPr/>
            </a:lvl1pPr>
          </a:lstStyle>
          <a:p>
            <a:pPr>
              <a:defRPr/>
            </a:pPr>
            <a:endParaRPr lang="en-US" dirty="0"/>
          </a:p>
        </p:txBody>
      </p:sp>
      <p:sp>
        <p:nvSpPr>
          <p:cNvPr id="6" name="Slide Number Placeholder 5"/>
          <p:cNvSpPr>
            <a:spLocks noGrp="1"/>
          </p:cNvSpPr>
          <p:nvPr>
            <p:ph type="sldNum" sz="quarter" idx="12"/>
          </p:nvPr>
        </p:nvSpPr>
        <p:spPr/>
        <p:txBody>
          <a:bodyPr/>
          <a:lstStyle>
            <a:lvl1pPr>
              <a:defRPr/>
            </a:lvl1pPr>
          </a:lstStyle>
          <a:p>
            <a:pPr>
              <a:defRPr/>
            </a:pPr>
            <a:fld id="{5CD4B01B-EED3-4920-A7FE-053872226855}" type="slidenum">
              <a:rPr lang="en-US"/>
              <a:pPr>
                <a:defRPr/>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3"/>
          <p:cNvSpPr>
            <a:spLocks noGrp="1"/>
          </p:cNvSpPr>
          <p:nvPr>
            <p:ph type="dt" sz="half" idx="10"/>
          </p:nvPr>
        </p:nvSpPr>
        <p:spPr/>
        <p:txBody>
          <a:bodyPr/>
          <a:lstStyle>
            <a:lvl1pPr>
              <a:defRPr/>
            </a:lvl1pPr>
          </a:lstStyle>
          <a:p>
            <a:pPr>
              <a:defRPr/>
            </a:pPr>
            <a:endParaRPr lang="en-US" dirty="0"/>
          </a:p>
        </p:txBody>
      </p:sp>
      <p:sp>
        <p:nvSpPr>
          <p:cNvPr id="6" name="Footer Placeholder 4"/>
          <p:cNvSpPr>
            <a:spLocks noGrp="1"/>
          </p:cNvSpPr>
          <p:nvPr>
            <p:ph type="ftr" sz="quarter" idx="11"/>
          </p:nvPr>
        </p:nvSpPr>
        <p:spPr/>
        <p:txBody>
          <a:bodyPr/>
          <a:lstStyle>
            <a:lvl1pPr>
              <a:defRPr/>
            </a:lvl1pPr>
          </a:lstStyle>
          <a:p>
            <a:pPr>
              <a:defRPr/>
            </a:pPr>
            <a:endParaRPr lang="en-US" dirty="0"/>
          </a:p>
        </p:txBody>
      </p:sp>
      <p:sp>
        <p:nvSpPr>
          <p:cNvPr id="7" name="Slide Number Placeholder 5"/>
          <p:cNvSpPr>
            <a:spLocks noGrp="1"/>
          </p:cNvSpPr>
          <p:nvPr>
            <p:ph type="sldNum" sz="quarter" idx="12"/>
          </p:nvPr>
        </p:nvSpPr>
        <p:spPr/>
        <p:txBody>
          <a:bodyPr/>
          <a:lstStyle>
            <a:lvl1pPr>
              <a:defRPr/>
            </a:lvl1pPr>
          </a:lstStyle>
          <a:p>
            <a:pPr>
              <a:defRPr/>
            </a:pPr>
            <a:fld id="{36210295-BCF8-44AC-8C04-3DFCD757D007}" type="slidenum">
              <a:rPr lang="en-US"/>
              <a:pPr>
                <a:defRPr/>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3"/>
          <p:cNvSpPr>
            <a:spLocks noGrp="1"/>
          </p:cNvSpPr>
          <p:nvPr>
            <p:ph type="dt" sz="half" idx="10"/>
          </p:nvPr>
        </p:nvSpPr>
        <p:spPr/>
        <p:txBody>
          <a:bodyPr/>
          <a:lstStyle>
            <a:lvl1pPr>
              <a:defRPr/>
            </a:lvl1pPr>
          </a:lstStyle>
          <a:p>
            <a:pPr>
              <a:defRPr/>
            </a:pPr>
            <a:endParaRPr lang="en-US" dirty="0"/>
          </a:p>
        </p:txBody>
      </p:sp>
      <p:sp>
        <p:nvSpPr>
          <p:cNvPr id="8" name="Footer Placeholder 4"/>
          <p:cNvSpPr>
            <a:spLocks noGrp="1"/>
          </p:cNvSpPr>
          <p:nvPr>
            <p:ph type="ftr" sz="quarter" idx="11"/>
          </p:nvPr>
        </p:nvSpPr>
        <p:spPr/>
        <p:txBody>
          <a:bodyPr/>
          <a:lstStyle>
            <a:lvl1pPr>
              <a:defRPr/>
            </a:lvl1pPr>
          </a:lstStyle>
          <a:p>
            <a:pPr>
              <a:defRPr/>
            </a:pPr>
            <a:endParaRPr lang="en-US" dirty="0"/>
          </a:p>
        </p:txBody>
      </p:sp>
      <p:sp>
        <p:nvSpPr>
          <p:cNvPr id="9" name="Slide Number Placeholder 5"/>
          <p:cNvSpPr>
            <a:spLocks noGrp="1"/>
          </p:cNvSpPr>
          <p:nvPr>
            <p:ph type="sldNum" sz="quarter" idx="12"/>
          </p:nvPr>
        </p:nvSpPr>
        <p:spPr/>
        <p:txBody>
          <a:bodyPr/>
          <a:lstStyle>
            <a:lvl1pPr>
              <a:defRPr/>
            </a:lvl1pPr>
          </a:lstStyle>
          <a:p>
            <a:pPr>
              <a:defRPr/>
            </a:pPr>
            <a:fld id="{4DB59A12-B371-4802-AA7D-EE527FDAB29A}" type="slidenum">
              <a:rPr lang="en-US"/>
              <a:pPr>
                <a:defRPr/>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3"/>
          <p:cNvSpPr>
            <a:spLocks noGrp="1"/>
          </p:cNvSpPr>
          <p:nvPr>
            <p:ph type="dt" sz="half" idx="10"/>
          </p:nvPr>
        </p:nvSpPr>
        <p:spPr/>
        <p:txBody>
          <a:bodyPr/>
          <a:lstStyle>
            <a:lvl1pPr>
              <a:defRPr/>
            </a:lvl1pPr>
          </a:lstStyle>
          <a:p>
            <a:pPr>
              <a:defRPr/>
            </a:pPr>
            <a:endParaRPr lang="en-US" dirty="0"/>
          </a:p>
        </p:txBody>
      </p:sp>
      <p:sp>
        <p:nvSpPr>
          <p:cNvPr id="4" name="Footer Placeholder 4"/>
          <p:cNvSpPr>
            <a:spLocks noGrp="1"/>
          </p:cNvSpPr>
          <p:nvPr>
            <p:ph type="ftr" sz="quarter" idx="11"/>
          </p:nvPr>
        </p:nvSpPr>
        <p:spPr/>
        <p:txBody>
          <a:bodyPr/>
          <a:lstStyle>
            <a:lvl1pPr>
              <a:defRPr/>
            </a:lvl1pPr>
          </a:lstStyle>
          <a:p>
            <a:pPr>
              <a:defRPr/>
            </a:pPr>
            <a:endParaRPr lang="en-US" dirty="0"/>
          </a:p>
        </p:txBody>
      </p:sp>
      <p:sp>
        <p:nvSpPr>
          <p:cNvPr id="5" name="Slide Number Placeholder 5"/>
          <p:cNvSpPr>
            <a:spLocks noGrp="1"/>
          </p:cNvSpPr>
          <p:nvPr>
            <p:ph type="sldNum" sz="quarter" idx="12"/>
          </p:nvPr>
        </p:nvSpPr>
        <p:spPr/>
        <p:txBody>
          <a:bodyPr/>
          <a:lstStyle>
            <a:lvl1pPr>
              <a:defRPr/>
            </a:lvl1pPr>
          </a:lstStyle>
          <a:p>
            <a:pPr>
              <a:defRPr/>
            </a:pPr>
            <a:fld id="{DE9C2303-3F66-41DB-8D74-59034D071ABD}" type="slidenum">
              <a:rPr lang="en-US"/>
              <a:pPr>
                <a:defRPr/>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3"/>
          <p:cNvSpPr>
            <a:spLocks noGrp="1"/>
          </p:cNvSpPr>
          <p:nvPr>
            <p:ph type="dt" sz="half" idx="10"/>
          </p:nvPr>
        </p:nvSpPr>
        <p:spPr/>
        <p:txBody>
          <a:bodyPr/>
          <a:lstStyle>
            <a:lvl1pPr>
              <a:defRPr/>
            </a:lvl1pPr>
          </a:lstStyle>
          <a:p>
            <a:pPr>
              <a:defRPr/>
            </a:pPr>
            <a:endParaRPr lang="en-US" dirty="0"/>
          </a:p>
        </p:txBody>
      </p:sp>
      <p:sp>
        <p:nvSpPr>
          <p:cNvPr id="3" name="Footer Placeholder 4"/>
          <p:cNvSpPr>
            <a:spLocks noGrp="1"/>
          </p:cNvSpPr>
          <p:nvPr>
            <p:ph type="ftr" sz="quarter" idx="11"/>
          </p:nvPr>
        </p:nvSpPr>
        <p:spPr/>
        <p:txBody>
          <a:bodyPr/>
          <a:lstStyle>
            <a:lvl1pPr>
              <a:defRPr/>
            </a:lvl1pPr>
          </a:lstStyle>
          <a:p>
            <a:pPr>
              <a:defRPr/>
            </a:pPr>
            <a:endParaRPr lang="en-US" dirty="0"/>
          </a:p>
        </p:txBody>
      </p:sp>
      <p:sp>
        <p:nvSpPr>
          <p:cNvPr id="4" name="Slide Number Placeholder 5"/>
          <p:cNvSpPr>
            <a:spLocks noGrp="1"/>
          </p:cNvSpPr>
          <p:nvPr>
            <p:ph type="sldNum" sz="quarter" idx="12"/>
          </p:nvPr>
        </p:nvSpPr>
        <p:spPr/>
        <p:txBody>
          <a:bodyPr/>
          <a:lstStyle>
            <a:lvl1pPr>
              <a:defRPr/>
            </a:lvl1pPr>
          </a:lstStyle>
          <a:p>
            <a:pPr>
              <a:defRPr/>
            </a:pPr>
            <a:fld id="{EBD9AED9-641D-4297-A129-8B25FA00AC77}" type="slidenum">
              <a:rPr lang="en-US"/>
              <a:pPr>
                <a:defRPr/>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3"/>
          <p:cNvSpPr>
            <a:spLocks noGrp="1"/>
          </p:cNvSpPr>
          <p:nvPr>
            <p:ph type="dt" sz="half" idx="10"/>
          </p:nvPr>
        </p:nvSpPr>
        <p:spPr/>
        <p:txBody>
          <a:bodyPr/>
          <a:lstStyle>
            <a:lvl1pPr>
              <a:defRPr/>
            </a:lvl1pPr>
          </a:lstStyle>
          <a:p>
            <a:pPr>
              <a:defRPr/>
            </a:pPr>
            <a:endParaRPr lang="en-US" dirty="0"/>
          </a:p>
        </p:txBody>
      </p:sp>
      <p:sp>
        <p:nvSpPr>
          <p:cNvPr id="6" name="Footer Placeholder 4"/>
          <p:cNvSpPr>
            <a:spLocks noGrp="1"/>
          </p:cNvSpPr>
          <p:nvPr>
            <p:ph type="ftr" sz="quarter" idx="11"/>
          </p:nvPr>
        </p:nvSpPr>
        <p:spPr/>
        <p:txBody>
          <a:bodyPr/>
          <a:lstStyle>
            <a:lvl1pPr>
              <a:defRPr/>
            </a:lvl1pPr>
          </a:lstStyle>
          <a:p>
            <a:pPr>
              <a:defRPr/>
            </a:pPr>
            <a:endParaRPr lang="en-US" dirty="0"/>
          </a:p>
        </p:txBody>
      </p:sp>
      <p:sp>
        <p:nvSpPr>
          <p:cNvPr id="7" name="Slide Number Placeholder 5"/>
          <p:cNvSpPr>
            <a:spLocks noGrp="1"/>
          </p:cNvSpPr>
          <p:nvPr>
            <p:ph type="sldNum" sz="quarter" idx="12"/>
          </p:nvPr>
        </p:nvSpPr>
        <p:spPr/>
        <p:txBody>
          <a:bodyPr/>
          <a:lstStyle>
            <a:lvl1pPr>
              <a:defRPr/>
            </a:lvl1pPr>
          </a:lstStyle>
          <a:p>
            <a:pPr>
              <a:defRPr/>
            </a:pPr>
            <a:fld id="{4486BECD-F158-4BBA-BF06-39B10C3B508C}" type="slidenum">
              <a:rPr lang="en-US"/>
              <a:pPr>
                <a:defRPr/>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rtlCol="0">
            <a:normAutofit/>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dirty="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3"/>
          <p:cNvSpPr>
            <a:spLocks noGrp="1"/>
          </p:cNvSpPr>
          <p:nvPr>
            <p:ph type="dt" sz="half" idx="10"/>
          </p:nvPr>
        </p:nvSpPr>
        <p:spPr/>
        <p:txBody>
          <a:bodyPr/>
          <a:lstStyle>
            <a:lvl1pPr>
              <a:defRPr/>
            </a:lvl1pPr>
          </a:lstStyle>
          <a:p>
            <a:pPr>
              <a:defRPr/>
            </a:pPr>
            <a:endParaRPr lang="en-US" dirty="0"/>
          </a:p>
        </p:txBody>
      </p:sp>
      <p:sp>
        <p:nvSpPr>
          <p:cNvPr id="6" name="Footer Placeholder 4"/>
          <p:cNvSpPr>
            <a:spLocks noGrp="1"/>
          </p:cNvSpPr>
          <p:nvPr>
            <p:ph type="ftr" sz="quarter" idx="11"/>
          </p:nvPr>
        </p:nvSpPr>
        <p:spPr/>
        <p:txBody>
          <a:bodyPr/>
          <a:lstStyle>
            <a:lvl1pPr>
              <a:defRPr/>
            </a:lvl1pPr>
          </a:lstStyle>
          <a:p>
            <a:pPr>
              <a:defRPr/>
            </a:pPr>
            <a:endParaRPr lang="en-US" dirty="0"/>
          </a:p>
        </p:txBody>
      </p:sp>
      <p:sp>
        <p:nvSpPr>
          <p:cNvPr id="7" name="Slide Number Placeholder 5"/>
          <p:cNvSpPr>
            <a:spLocks noGrp="1"/>
          </p:cNvSpPr>
          <p:nvPr>
            <p:ph type="sldNum" sz="quarter" idx="12"/>
          </p:nvPr>
        </p:nvSpPr>
        <p:spPr/>
        <p:txBody>
          <a:bodyPr/>
          <a:lstStyle>
            <a:lvl1pPr>
              <a:defRPr/>
            </a:lvl1pPr>
          </a:lstStyle>
          <a:p>
            <a:pPr>
              <a:defRPr/>
            </a:pPr>
            <a:fld id="{8F981FD4-A8B1-4830-9F87-0B6C67156CAB}" type="slidenum">
              <a:rPr lang="en-US"/>
              <a:pPr>
                <a:defRPr/>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026" name="Title Placeholder 1"/>
          <p:cNvSpPr>
            <a:spLocks noGrp="1"/>
          </p:cNvSpPr>
          <p:nvPr>
            <p:ph type="title"/>
          </p:nvPr>
        </p:nvSpPr>
        <p:spPr bwMode="auto">
          <a:xfrm>
            <a:off x="2133600" y="274638"/>
            <a:ext cx="6553200" cy="11430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lvl="0"/>
            <a:r>
              <a:rPr lang="en-US"/>
              <a:t>Click to edit Master title style</a:t>
            </a:r>
          </a:p>
        </p:txBody>
      </p:sp>
      <p:sp>
        <p:nvSpPr>
          <p:cNvPr id="1027" name="Text Placeholder 2"/>
          <p:cNvSpPr>
            <a:spLocks noGrp="1"/>
          </p:cNvSpPr>
          <p:nvPr>
            <p:ph type="body" idx="1"/>
          </p:nvPr>
        </p:nvSpPr>
        <p:spPr bwMode="auto">
          <a:xfrm>
            <a:off x="457200" y="1600200"/>
            <a:ext cx="8229600" cy="4525963"/>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pPr>
              <a:defRPr/>
            </a:pPr>
            <a:endParaRPr lang="en-US" dirty="0"/>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pPr>
              <a:defRPr/>
            </a:pPr>
            <a:endParaRPr lang="en-US" dirty="0"/>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pPr>
              <a:defRPr/>
            </a:pPr>
            <a:fld id="{E30A1774-3F8E-4E63-855F-9BCC8ABFC229}" type="slidenum">
              <a:rPr lang="en-US"/>
              <a:pPr>
                <a:defRPr/>
              </a:pPr>
              <a:t>‹#›</a:t>
            </a:fld>
            <a:endParaRPr lang="en-US" dirty="0"/>
          </a:p>
        </p:txBody>
      </p:sp>
    </p:spTree>
  </p:cSld>
  <p:clrMap bg1="lt1" tx1="dk1" bg2="lt2" tx2="dk2" accent1="accent1" accent2="accent2" accent3="accent3" accent4="accent4" accent5="accent5" accent6="accent6" hlink="hlink" folHlink="folHlink"/>
  <p:sldLayoutIdLst>
    <p:sldLayoutId id="2147483809" r:id="rId1"/>
    <p:sldLayoutId id="2147483799" r:id="rId2"/>
    <p:sldLayoutId id="2147483800" r:id="rId3"/>
    <p:sldLayoutId id="2147483801" r:id="rId4"/>
    <p:sldLayoutId id="2147483802" r:id="rId5"/>
    <p:sldLayoutId id="2147483803" r:id="rId6"/>
    <p:sldLayoutId id="2147483804" r:id="rId7"/>
    <p:sldLayoutId id="2147483805" r:id="rId8"/>
    <p:sldLayoutId id="2147483806" r:id="rId9"/>
    <p:sldLayoutId id="2147483807" r:id="rId10"/>
    <p:sldLayoutId id="2147483808" r:id="rId11"/>
  </p:sldLayoutIdLst>
  <p:hf hdr="0" ftr="0" dt="0"/>
  <p:txStyles>
    <p:titleStyle>
      <a:lvl1pPr algn="ctr" rtl="0" eaLnBrk="0" fontAlgn="base" hangingPunct="0">
        <a:spcBef>
          <a:spcPct val="0"/>
        </a:spcBef>
        <a:spcAft>
          <a:spcPct val="0"/>
        </a:spcAft>
        <a:defRPr sz="4400" kern="1200">
          <a:solidFill>
            <a:schemeClr val="tx1"/>
          </a:solidFill>
          <a:latin typeface="Arial" pitchFamily="34" charset="0"/>
          <a:ea typeface="+mj-ea"/>
          <a:cs typeface="Arial" pitchFamily="34" charset="0"/>
        </a:defRPr>
      </a:lvl1pPr>
      <a:lvl2pPr algn="ctr" rtl="0" eaLnBrk="0" fontAlgn="base" hangingPunct="0">
        <a:spcBef>
          <a:spcPct val="0"/>
        </a:spcBef>
        <a:spcAft>
          <a:spcPct val="0"/>
        </a:spcAft>
        <a:defRPr sz="4400">
          <a:solidFill>
            <a:schemeClr val="tx1"/>
          </a:solidFill>
          <a:latin typeface="Arial" charset="0"/>
          <a:cs typeface="Arial" charset="0"/>
        </a:defRPr>
      </a:lvl2pPr>
      <a:lvl3pPr algn="ctr" rtl="0" eaLnBrk="0" fontAlgn="base" hangingPunct="0">
        <a:spcBef>
          <a:spcPct val="0"/>
        </a:spcBef>
        <a:spcAft>
          <a:spcPct val="0"/>
        </a:spcAft>
        <a:defRPr sz="4400">
          <a:solidFill>
            <a:schemeClr val="tx1"/>
          </a:solidFill>
          <a:latin typeface="Arial" charset="0"/>
          <a:cs typeface="Arial" charset="0"/>
        </a:defRPr>
      </a:lvl3pPr>
      <a:lvl4pPr algn="ctr" rtl="0" eaLnBrk="0" fontAlgn="base" hangingPunct="0">
        <a:spcBef>
          <a:spcPct val="0"/>
        </a:spcBef>
        <a:spcAft>
          <a:spcPct val="0"/>
        </a:spcAft>
        <a:defRPr sz="4400">
          <a:solidFill>
            <a:schemeClr val="tx1"/>
          </a:solidFill>
          <a:latin typeface="Arial" charset="0"/>
          <a:cs typeface="Arial" charset="0"/>
        </a:defRPr>
      </a:lvl4pPr>
      <a:lvl5pPr algn="ctr" rtl="0" eaLnBrk="0" fontAlgn="base" hangingPunct="0">
        <a:spcBef>
          <a:spcPct val="0"/>
        </a:spcBef>
        <a:spcAft>
          <a:spcPct val="0"/>
        </a:spcAft>
        <a:defRPr sz="4400">
          <a:solidFill>
            <a:schemeClr val="tx1"/>
          </a:solidFill>
          <a:latin typeface="Arial" charset="0"/>
          <a:cs typeface="Arial" charset="0"/>
        </a:defRPr>
      </a:lvl5pPr>
      <a:lvl6pPr marL="457200" algn="ctr" rtl="0" fontAlgn="base">
        <a:spcBef>
          <a:spcPct val="0"/>
        </a:spcBef>
        <a:spcAft>
          <a:spcPct val="0"/>
        </a:spcAft>
        <a:defRPr sz="4400">
          <a:solidFill>
            <a:schemeClr val="tx1"/>
          </a:solidFill>
          <a:latin typeface="Arial" charset="0"/>
          <a:cs typeface="Arial" charset="0"/>
        </a:defRPr>
      </a:lvl6pPr>
      <a:lvl7pPr marL="914400" algn="ctr" rtl="0" fontAlgn="base">
        <a:spcBef>
          <a:spcPct val="0"/>
        </a:spcBef>
        <a:spcAft>
          <a:spcPct val="0"/>
        </a:spcAft>
        <a:defRPr sz="4400">
          <a:solidFill>
            <a:schemeClr val="tx1"/>
          </a:solidFill>
          <a:latin typeface="Arial" charset="0"/>
          <a:cs typeface="Arial" charset="0"/>
        </a:defRPr>
      </a:lvl7pPr>
      <a:lvl8pPr marL="1371600" algn="ctr" rtl="0" fontAlgn="base">
        <a:spcBef>
          <a:spcPct val="0"/>
        </a:spcBef>
        <a:spcAft>
          <a:spcPct val="0"/>
        </a:spcAft>
        <a:defRPr sz="4400">
          <a:solidFill>
            <a:schemeClr val="tx1"/>
          </a:solidFill>
          <a:latin typeface="Arial" charset="0"/>
          <a:cs typeface="Arial" charset="0"/>
        </a:defRPr>
      </a:lvl8pPr>
      <a:lvl9pPr marL="1828800" algn="ctr" rtl="0" fontAlgn="base">
        <a:spcBef>
          <a:spcPct val="0"/>
        </a:spcBef>
        <a:spcAft>
          <a:spcPct val="0"/>
        </a:spcAft>
        <a:defRPr sz="4400">
          <a:solidFill>
            <a:schemeClr val="tx1"/>
          </a:solidFill>
          <a:latin typeface="Arial" charset="0"/>
          <a:cs typeface="Arial" charset="0"/>
        </a:defRPr>
      </a:lvl9pPr>
    </p:titleStyle>
    <p:bodyStyle>
      <a:lvl1pPr marL="342900" indent="-342900" algn="l" rtl="0" eaLnBrk="0" fontAlgn="base" hangingPunct="0">
        <a:spcBef>
          <a:spcPct val="20000"/>
        </a:spcBef>
        <a:spcAft>
          <a:spcPct val="0"/>
        </a:spcAft>
        <a:buFont typeface="Arial" charset="0"/>
        <a:buChar char="•"/>
        <a:defRPr sz="3200" kern="1200">
          <a:solidFill>
            <a:schemeClr val="tx1"/>
          </a:solidFill>
          <a:latin typeface="+mn-lt"/>
          <a:ea typeface="+mn-ea"/>
          <a:cs typeface="+mn-cs"/>
        </a:defRPr>
      </a:lvl1pPr>
      <a:lvl2pPr marL="742950" indent="-285750" algn="l" rtl="0" eaLnBrk="0" fontAlgn="base" hangingPunct="0">
        <a:spcBef>
          <a:spcPct val="20000"/>
        </a:spcBef>
        <a:spcAft>
          <a:spcPct val="0"/>
        </a:spcAft>
        <a:buFont typeface="Arial" charset="0"/>
        <a:buChar char="–"/>
        <a:defRPr sz="2800" kern="1200">
          <a:solidFill>
            <a:schemeClr val="tx1"/>
          </a:solidFill>
          <a:latin typeface="+mn-lt"/>
          <a:ea typeface="+mn-ea"/>
          <a:cs typeface="+mn-cs"/>
        </a:defRPr>
      </a:lvl2pPr>
      <a:lvl3pPr marL="1143000" indent="-228600" algn="l" rtl="0" eaLnBrk="0" fontAlgn="base" hangingPunct="0">
        <a:spcBef>
          <a:spcPct val="20000"/>
        </a:spcBef>
        <a:spcAft>
          <a:spcPct val="0"/>
        </a:spcAft>
        <a:buFont typeface="Arial" charset="0"/>
        <a:buChar char="•"/>
        <a:defRPr sz="2400" kern="1200">
          <a:solidFill>
            <a:schemeClr val="tx1"/>
          </a:solidFill>
          <a:latin typeface="+mn-lt"/>
          <a:ea typeface="+mn-ea"/>
          <a:cs typeface="+mn-cs"/>
        </a:defRPr>
      </a:lvl3pPr>
      <a:lvl4pPr marL="1600200" indent="-228600" algn="l" rtl="0" eaLnBrk="0" fontAlgn="base" hangingPunct="0">
        <a:spcBef>
          <a:spcPct val="20000"/>
        </a:spcBef>
        <a:spcAft>
          <a:spcPct val="0"/>
        </a:spcAft>
        <a:buFont typeface="Arial" charset="0"/>
        <a:buChar char="–"/>
        <a:defRPr sz="2000" kern="1200">
          <a:solidFill>
            <a:schemeClr val="tx1"/>
          </a:solidFill>
          <a:latin typeface="+mn-lt"/>
          <a:ea typeface="+mn-ea"/>
          <a:cs typeface="+mn-cs"/>
        </a:defRPr>
      </a:lvl4pPr>
      <a:lvl5pPr marL="2057400" indent="-228600" algn="l" rtl="0" eaLnBrk="0" fontAlgn="base" hangingPunct="0">
        <a:spcBef>
          <a:spcPct val="20000"/>
        </a:spcBef>
        <a:spcAft>
          <a:spcPct val="0"/>
        </a:spcAft>
        <a:buFont typeface="Arial"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4" name="Picture 7" descr="spaceball"/>
          <p:cNvPicPr>
            <a:picLocks noChangeAspect="1" noChangeArrowheads="1"/>
          </p:cNvPicPr>
          <p:nvPr/>
        </p:nvPicPr>
        <p:blipFill>
          <a:blip r:embed="rId3"/>
          <a:srcRect/>
          <a:stretch>
            <a:fillRect/>
          </a:stretch>
        </p:blipFill>
        <p:spPr bwMode="auto">
          <a:xfrm>
            <a:off x="2190750" y="1843088"/>
            <a:ext cx="4762500" cy="3171825"/>
          </a:xfrm>
          <a:prstGeom prst="rect">
            <a:avLst/>
          </a:prstGeom>
          <a:noFill/>
          <a:ln w="9525">
            <a:noFill/>
            <a:miter lim="800000"/>
            <a:headEnd/>
            <a:tailEnd/>
          </a:ln>
        </p:spPr>
      </p:pic>
      <p:pic>
        <p:nvPicPr>
          <p:cNvPr id="3075" name="Picture 2" descr="ctclogo"/>
          <p:cNvPicPr>
            <a:picLocks noChangeAspect="1" noChangeArrowheads="1"/>
          </p:cNvPicPr>
          <p:nvPr/>
        </p:nvPicPr>
        <p:blipFill>
          <a:blip r:embed="rId4" cstate="print"/>
          <a:srcRect/>
          <a:stretch>
            <a:fillRect/>
          </a:stretch>
        </p:blipFill>
        <p:spPr bwMode="auto">
          <a:xfrm>
            <a:off x="2362200" y="1752600"/>
            <a:ext cx="4343400" cy="3948113"/>
          </a:xfrm>
          <a:prstGeom prst="rect">
            <a:avLst/>
          </a:prstGeom>
          <a:noFill/>
          <a:ln w="9525">
            <a:noFill/>
            <a:miter lim="800000"/>
            <a:headEnd/>
            <a:tailEnd/>
          </a:ln>
        </p:spPr>
      </p:pic>
      <p:sp>
        <p:nvSpPr>
          <p:cNvPr id="3076" name="Rectangle 4"/>
          <p:cNvSpPr>
            <a:spLocks noChangeArrowheads="1"/>
          </p:cNvSpPr>
          <p:nvPr/>
        </p:nvSpPr>
        <p:spPr bwMode="auto">
          <a:xfrm>
            <a:off x="685800" y="228600"/>
            <a:ext cx="7772400" cy="1470025"/>
          </a:xfrm>
          <a:prstGeom prst="rect">
            <a:avLst/>
          </a:prstGeom>
          <a:noFill/>
          <a:ln w="9525">
            <a:noFill/>
            <a:miter lim="800000"/>
            <a:headEnd/>
            <a:tailEnd/>
          </a:ln>
        </p:spPr>
        <p:txBody>
          <a:bodyPr anchor="ctr"/>
          <a:lstStyle/>
          <a:p>
            <a:pPr algn="ctr"/>
            <a:r>
              <a:rPr lang="en-US" sz="4400" dirty="0">
                <a:latin typeface="Arial" charset="0"/>
                <a:cs typeface="Arial" charset="0"/>
              </a:rPr>
              <a:t>Security+</a:t>
            </a:r>
          </a:p>
          <a:p>
            <a:pPr algn="ctr"/>
            <a:r>
              <a:rPr lang="en-US" sz="4400" dirty="0">
                <a:latin typeface="Arial" charset="0"/>
                <a:cs typeface="Arial" charset="0"/>
              </a:rPr>
              <a:t>Exam SY0-601</a:t>
            </a:r>
          </a:p>
        </p:txBody>
      </p:sp>
      <p:sp>
        <p:nvSpPr>
          <p:cNvPr id="3077" name="Rectangle 3"/>
          <p:cNvSpPr>
            <a:spLocks noChangeArrowheads="1"/>
          </p:cNvSpPr>
          <p:nvPr/>
        </p:nvSpPr>
        <p:spPr bwMode="auto">
          <a:xfrm>
            <a:off x="685800" y="5785168"/>
            <a:ext cx="7772400" cy="476250"/>
          </a:xfrm>
          <a:prstGeom prst="rect">
            <a:avLst/>
          </a:prstGeom>
          <a:noFill/>
          <a:ln w="9525">
            <a:noFill/>
            <a:miter lim="800000"/>
            <a:headEnd/>
            <a:tailEnd/>
          </a:ln>
        </p:spPr>
        <p:txBody>
          <a:bodyPr/>
          <a:lstStyle/>
          <a:p>
            <a:pPr algn="ctr"/>
            <a:r>
              <a:rPr lang="en-US" sz="2800" dirty="0">
                <a:latin typeface="Arial" charset="0"/>
                <a:cs typeface="Arial" charset="0"/>
              </a:rPr>
              <a:t>Chapter 10 </a:t>
            </a:r>
          </a:p>
          <a:p>
            <a:pPr algn="ctr"/>
            <a:r>
              <a:rPr lang="en-US" sz="2800" dirty="0">
                <a:latin typeface="Arial" charset="0"/>
                <a:cs typeface="Arial" charset="0"/>
              </a:rPr>
              <a:t>Virtualization and Cloud Security</a:t>
            </a:r>
          </a:p>
        </p:txBody>
      </p:sp>
      <p:sp>
        <p:nvSpPr>
          <p:cNvPr id="6" name="Slide Number Placeholder 5"/>
          <p:cNvSpPr>
            <a:spLocks noGrp="1"/>
          </p:cNvSpPr>
          <p:nvPr>
            <p:ph type="sldNum" sz="quarter" idx="12"/>
          </p:nvPr>
        </p:nvSpPr>
        <p:spPr/>
        <p:txBody>
          <a:bodyPr/>
          <a:lstStyle/>
          <a:p>
            <a:pPr>
              <a:defRPr/>
            </a:pPr>
            <a:fld id="{BE48C441-459F-4A1E-B644-1C4D10F65152}" type="slidenum">
              <a:rPr lang="en-US" smtClean="0"/>
              <a:pPr>
                <a:defRPr/>
              </a:pPr>
              <a:t>1</a:t>
            </a:fld>
            <a:endParaRPr lang="en-US"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3" name="Rectangle 5"/>
          <p:cNvSpPr>
            <a:spLocks noGrp="1" noChangeArrowheads="1"/>
          </p:cNvSpPr>
          <p:nvPr>
            <p:ph type="title"/>
          </p:nvPr>
        </p:nvSpPr>
        <p:spPr>
          <a:xfrm>
            <a:off x="1676400" y="274638"/>
            <a:ext cx="7239000" cy="1143000"/>
          </a:xfrm>
          <a:noFill/>
        </p:spPr>
        <p:txBody>
          <a:bodyPr>
            <a:normAutofit/>
          </a:bodyPr>
          <a:lstStyle/>
          <a:p>
            <a:pPr eaLnBrk="1" hangingPunct="1"/>
            <a:r>
              <a:rPr lang="en-US" sz="3600" b="1" dirty="0"/>
              <a:t>Fog Computing</a:t>
            </a:r>
            <a:endParaRPr lang="en-US" sz="3600" dirty="0">
              <a:latin typeface="Arial" charset="0"/>
              <a:cs typeface="Arial" charset="0"/>
            </a:endParaRPr>
          </a:p>
        </p:txBody>
      </p:sp>
      <p:sp>
        <p:nvSpPr>
          <p:cNvPr id="4" name="Rectangle 3"/>
          <p:cNvSpPr>
            <a:spLocks noGrp="1" noChangeArrowheads="1"/>
          </p:cNvSpPr>
          <p:nvPr>
            <p:ph idx="1"/>
          </p:nvPr>
        </p:nvSpPr>
        <p:spPr>
          <a:xfrm>
            <a:off x="152400" y="1752600"/>
            <a:ext cx="8763000" cy="5105400"/>
          </a:xfrm>
        </p:spPr>
        <p:txBody>
          <a:bodyPr>
            <a:normAutofit fontScale="70000" lnSpcReduction="20000"/>
          </a:bodyPr>
          <a:lstStyle/>
          <a:p>
            <a:r>
              <a:rPr lang="en-US" i="1" dirty="0"/>
              <a:t>Fog computing </a:t>
            </a:r>
            <a:r>
              <a:rPr lang="en-US" dirty="0"/>
              <a:t>is using someone else’s computers. </a:t>
            </a:r>
          </a:p>
          <a:p>
            <a:endParaRPr lang="en-US" dirty="0"/>
          </a:p>
          <a:p>
            <a:r>
              <a:rPr lang="en-US" dirty="0"/>
              <a:t>Fog computing is a distributed form of cloud computing, in which the workload is performed on a distributed, decentralized architecture. </a:t>
            </a:r>
          </a:p>
          <a:p>
            <a:endParaRPr lang="en-US" dirty="0"/>
          </a:p>
          <a:p>
            <a:r>
              <a:rPr lang="en-US" dirty="0"/>
              <a:t>Fog computing is an architecture where devices mediate processing between local hardware and remote servers. </a:t>
            </a:r>
          </a:p>
          <a:p>
            <a:endParaRPr lang="en-US" dirty="0"/>
          </a:p>
          <a:p>
            <a:r>
              <a:rPr lang="en-US" dirty="0"/>
              <a:t>It regulates which information is sent to the cloud and which is processed locally, with the results sent to the user immediately and to the cloud with its latency. </a:t>
            </a:r>
          </a:p>
          <a:p>
            <a:endParaRPr lang="en-US" dirty="0"/>
          </a:p>
          <a:p>
            <a:r>
              <a:rPr lang="en-US" dirty="0"/>
              <a:t>One can view fog computing as using intelligent gateways that handle immediate needs while managing the cloud’s more efficient data storage and processing.</a:t>
            </a:r>
          </a:p>
        </p:txBody>
      </p:sp>
      <p:sp>
        <p:nvSpPr>
          <p:cNvPr id="5" name="Slide Number Placeholder 4"/>
          <p:cNvSpPr>
            <a:spLocks noGrp="1"/>
          </p:cNvSpPr>
          <p:nvPr>
            <p:ph type="sldNum" sz="quarter" idx="12"/>
          </p:nvPr>
        </p:nvSpPr>
        <p:spPr/>
        <p:txBody>
          <a:bodyPr/>
          <a:lstStyle/>
          <a:p>
            <a:pPr>
              <a:defRPr/>
            </a:pPr>
            <a:fld id="{F4E43AAA-F4EE-49AF-BC77-A6BA378C5A5B}" type="slidenum">
              <a:rPr lang="en-US" smtClean="0"/>
              <a:pPr>
                <a:defRPr/>
              </a:pPr>
              <a:t>10</a:t>
            </a:fld>
            <a:endParaRPr lang="en-US" dirty="0"/>
          </a:p>
        </p:txBody>
      </p:sp>
    </p:spTree>
    <p:extLst>
      <p:ext uri="{BB962C8B-B14F-4D97-AF65-F5344CB8AC3E}">
        <p14:creationId xmlns:p14="http://schemas.microsoft.com/office/powerpoint/2010/main" val="110000762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3" name="Rectangle 5"/>
          <p:cNvSpPr>
            <a:spLocks noGrp="1" noChangeArrowheads="1"/>
          </p:cNvSpPr>
          <p:nvPr>
            <p:ph type="title"/>
          </p:nvPr>
        </p:nvSpPr>
        <p:spPr>
          <a:xfrm>
            <a:off x="1676400" y="274638"/>
            <a:ext cx="7239000" cy="1143000"/>
          </a:xfrm>
          <a:noFill/>
        </p:spPr>
        <p:txBody>
          <a:bodyPr>
            <a:normAutofit/>
          </a:bodyPr>
          <a:lstStyle/>
          <a:p>
            <a:pPr eaLnBrk="1" hangingPunct="1"/>
            <a:r>
              <a:rPr lang="en-US" sz="3600" b="1" dirty="0"/>
              <a:t>Edge Computing</a:t>
            </a:r>
            <a:endParaRPr lang="en-US" sz="3600" dirty="0">
              <a:latin typeface="Arial" charset="0"/>
              <a:cs typeface="Arial" charset="0"/>
            </a:endParaRPr>
          </a:p>
        </p:txBody>
      </p:sp>
      <p:sp>
        <p:nvSpPr>
          <p:cNvPr id="4" name="Rectangle 3"/>
          <p:cNvSpPr>
            <a:spLocks noGrp="1" noChangeArrowheads="1"/>
          </p:cNvSpPr>
          <p:nvPr>
            <p:ph idx="1"/>
          </p:nvPr>
        </p:nvSpPr>
        <p:spPr>
          <a:xfrm>
            <a:off x="152400" y="1752600"/>
            <a:ext cx="8763000" cy="5105400"/>
          </a:xfrm>
        </p:spPr>
        <p:txBody>
          <a:bodyPr>
            <a:normAutofit fontScale="85000" lnSpcReduction="20000"/>
          </a:bodyPr>
          <a:lstStyle/>
          <a:p>
            <a:r>
              <a:rPr lang="en-US" dirty="0"/>
              <a:t>Edge computing refers to computing performed at the edge of a network. </a:t>
            </a:r>
          </a:p>
          <a:p>
            <a:endParaRPr lang="en-US" dirty="0"/>
          </a:p>
          <a:p>
            <a:r>
              <a:rPr lang="en-US" dirty="0"/>
              <a:t>Edge computing is similar to fog computing in that it is an adjunct to existing computing architectures—one that is designed for speed. </a:t>
            </a:r>
          </a:p>
          <a:p>
            <a:endParaRPr lang="en-US" dirty="0"/>
          </a:p>
          <a:p>
            <a:r>
              <a:rPr lang="en-US" dirty="0"/>
              <a:t>The true growth in edge computing has occurred with the Internet of Things (IoT) revolution.</a:t>
            </a:r>
          </a:p>
          <a:p>
            <a:endParaRPr lang="en-US" dirty="0"/>
          </a:p>
          <a:p>
            <a:r>
              <a:rPr lang="en-US" dirty="0"/>
              <a:t>Edge computing brings processing closer to the edge of the network, which optimizes web applications and IoT devices.</a:t>
            </a:r>
          </a:p>
        </p:txBody>
      </p:sp>
      <p:sp>
        <p:nvSpPr>
          <p:cNvPr id="5" name="Slide Number Placeholder 4"/>
          <p:cNvSpPr>
            <a:spLocks noGrp="1"/>
          </p:cNvSpPr>
          <p:nvPr>
            <p:ph type="sldNum" sz="quarter" idx="12"/>
          </p:nvPr>
        </p:nvSpPr>
        <p:spPr/>
        <p:txBody>
          <a:bodyPr/>
          <a:lstStyle/>
          <a:p>
            <a:pPr>
              <a:defRPr/>
            </a:pPr>
            <a:fld id="{F4E43AAA-F4EE-49AF-BC77-A6BA378C5A5B}" type="slidenum">
              <a:rPr lang="en-US" smtClean="0"/>
              <a:pPr>
                <a:defRPr/>
              </a:pPr>
              <a:t>11</a:t>
            </a:fld>
            <a:endParaRPr lang="en-US" dirty="0"/>
          </a:p>
        </p:txBody>
      </p:sp>
    </p:spTree>
    <p:extLst>
      <p:ext uri="{BB962C8B-B14F-4D97-AF65-F5344CB8AC3E}">
        <p14:creationId xmlns:p14="http://schemas.microsoft.com/office/powerpoint/2010/main" val="335424736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3" name="Rectangle 5"/>
          <p:cNvSpPr>
            <a:spLocks noGrp="1" noChangeArrowheads="1"/>
          </p:cNvSpPr>
          <p:nvPr>
            <p:ph type="title"/>
          </p:nvPr>
        </p:nvSpPr>
        <p:spPr>
          <a:xfrm>
            <a:off x="1676400" y="274638"/>
            <a:ext cx="7239000" cy="1143000"/>
          </a:xfrm>
          <a:noFill/>
        </p:spPr>
        <p:txBody>
          <a:bodyPr>
            <a:normAutofit/>
          </a:bodyPr>
          <a:lstStyle/>
          <a:p>
            <a:pPr eaLnBrk="1" hangingPunct="1"/>
            <a:r>
              <a:rPr lang="en-US" sz="3600" b="1" dirty="0"/>
              <a:t>Thin Client</a:t>
            </a:r>
            <a:endParaRPr lang="en-US" sz="3600" dirty="0">
              <a:latin typeface="Arial" charset="0"/>
              <a:cs typeface="Arial" charset="0"/>
            </a:endParaRPr>
          </a:p>
        </p:txBody>
      </p:sp>
      <p:sp>
        <p:nvSpPr>
          <p:cNvPr id="4" name="Rectangle 3"/>
          <p:cNvSpPr>
            <a:spLocks noGrp="1" noChangeArrowheads="1"/>
          </p:cNvSpPr>
          <p:nvPr>
            <p:ph idx="1"/>
          </p:nvPr>
        </p:nvSpPr>
        <p:spPr>
          <a:xfrm>
            <a:off x="152400" y="1752600"/>
            <a:ext cx="8763000" cy="5105400"/>
          </a:xfrm>
        </p:spPr>
        <p:txBody>
          <a:bodyPr>
            <a:normAutofit fontScale="70000" lnSpcReduction="20000"/>
          </a:bodyPr>
          <a:lstStyle/>
          <a:p>
            <a:r>
              <a:rPr lang="en-US" dirty="0"/>
              <a:t>A thin client is a lightweight computer, with limited resources, whose primary purpose is to communicate with another machine. </a:t>
            </a:r>
          </a:p>
          <a:p>
            <a:endParaRPr lang="en-US" dirty="0"/>
          </a:p>
          <a:p>
            <a:r>
              <a:rPr lang="en-US" dirty="0"/>
              <a:t>Thin clients can be very economical when they are used to connect to more powerful systems. </a:t>
            </a:r>
          </a:p>
          <a:p>
            <a:endParaRPr lang="en-US" dirty="0"/>
          </a:p>
          <a:p>
            <a:r>
              <a:rPr lang="en-US" dirty="0"/>
              <a:t>Rather than having 32 GB of memory, a top-level processor, a high-end graphics card, and a large storage device on every desktop, where most of the power goes unused, the thin client allows access to a server where the appropriate resources are available and can be shared. </a:t>
            </a:r>
          </a:p>
          <a:p>
            <a:endParaRPr lang="en-US" dirty="0"/>
          </a:p>
          <a:p>
            <a:r>
              <a:rPr lang="en-US" dirty="0"/>
              <a:t>With cloud computing and virtualization, where processing, storage, and even the apps themselves exist on servers in the cloud, what is needed is a device that connects to that power and acts as an input/output device.</a:t>
            </a:r>
          </a:p>
        </p:txBody>
      </p:sp>
      <p:sp>
        <p:nvSpPr>
          <p:cNvPr id="5" name="Slide Number Placeholder 4"/>
          <p:cNvSpPr>
            <a:spLocks noGrp="1"/>
          </p:cNvSpPr>
          <p:nvPr>
            <p:ph type="sldNum" sz="quarter" idx="12"/>
          </p:nvPr>
        </p:nvSpPr>
        <p:spPr/>
        <p:txBody>
          <a:bodyPr/>
          <a:lstStyle/>
          <a:p>
            <a:pPr>
              <a:defRPr/>
            </a:pPr>
            <a:fld id="{F4E43AAA-F4EE-49AF-BC77-A6BA378C5A5B}" type="slidenum">
              <a:rPr lang="en-US" smtClean="0"/>
              <a:pPr>
                <a:defRPr/>
              </a:pPr>
              <a:t>12</a:t>
            </a:fld>
            <a:endParaRPr lang="en-US" dirty="0"/>
          </a:p>
        </p:txBody>
      </p:sp>
    </p:spTree>
    <p:extLst>
      <p:ext uri="{BB962C8B-B14F-4D97-AF65-F5344CB8AC3E}">
        <p14:creationId xmlns:p14="http://schemas.microsoft.com/office/powerpoint/2010/main" val="342975124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3" name="Rectangle 5"/>
          <p:cNvSpPr>
            <a:spLocks noGrp="1" noChangeArrowheads="1"/>
          </p:cNvSpPr>
          <p:nvPr>
            <p:ph type="title"/>
          </p:nvPr>
        </p:nvSpPr>
        <p:spPr>
          <a:xfrm>
            <a:off x="1676400" y="274638"/>
            <a:ext cx="7239000" cy="1143000"/>
          </a:xfrm>
          <a:noFill/>
        </p:spPr>
        <p:txBody>
          <a:bodyPr>
            <a:normAutofit/>
          </a:bodyPr>
          <a:lstStyle/>
          <a:p>
            <a:pPr eaLnBrk="1" hangingPunct="1"/>
            <a:r>
              <a:rPr lang="en-US" sz="3600" b="1" dirty="0"/>
              <a:t>Thin Client</a:t>
            </a:r>
            <a:endParaRPr lang="en-US" sz="3600" dirty="0">
              <a:latin typeface="Arial" charset="0"/>
              <a:cs typeface="Arial" charset="0"/>
            </a:endParaRPr>
          </a:p>
        </p:txBody>
      </p:sp>
      <p:sp>
        <p:nvSpPr>
          <p:cNvPr id="5" name="Slide Number Placeholder 4"/>
          <p:cNvSpPr>
            <a:spLocks noGrp="1"/>
          </p:cNvSpPr>
          <p:nvPr>
            <p:ph type="sldNum" sz="quarter" idx="12"/>
          </p:nvPr>
        </p:nvSpPr>
        <p:spPr/>
        <p:txBody>
          <a:bodyPr/>
          <a:lstStyle/>
          <a:p>
            <a:pPr>
              <a:defRPr/>
            </a:pPr>
            <a:fld id="{F4E43AAA-F4EE-49AF-BC77-A6BA378C5A5B}" type="slidenum">
              <a:rPr lang="en-US" smtClean="0"/>
              <a:pPr>
                <a:defRPr/>
              </a:pPr>
              <a:t>13</a:t>
            </a:fld>
            <a:endParaRPr lang="en-US" dirty="0"/>
          </a:p>
        </p:txBody>
      </p:sp>
      <p:pic>
        <p:nvPicPr>
          <p:cNvPr id="7" name="Content Placeholder 2">
            <a:extLst>
              <a:ext uri="{FF2B5EF4-FFF2-40B4-BE49-F238E27FC236}">
                <a16:creationId xmlns:a16="http://schemas.microsoft.com/office/drawing/2014/main" id="{ACAF7745-116F-4001-BB32-F75CB4F5DDA9}"/>
              </a:ext>
            </a:extLst>
          </p:cNvPr>
          <p:cNvPicPr>
            <a:picLocks noGrp="1" noChangeAspect="1"/>
          </p:cNvPicPr>
          <p:nvPr>
            <p:ph idx="1"/>
          </p:nvPr>
        </p:nvPicPr>
        <p:blipFill>
          <a:blip r:embed="rId2"/>
          <a:stretch>
            <a:fillRect/>
          </a:stretch>
        </p:blipFill>
        <p:spPr>
          <a:xfrm>
            <a:off x="1292754" y="1786731"/>
            <a:ext cx="6558492" cy="4918869"/>
          </a:xfrm>
          <a:prstGeom prst="rect">
            <a:avLst/>
          </a:prstGeom>
        </p:spPr>
      </p:pic>
    </p:spTree>
    <p:extLst>
      <p:ext uri="{BB962C8B-B14F-4D97-AF65-F5344CB8AC3E}">
        <p14:creationId xmlns:p14="http://schemas.microsoft.com/office/powerpoint/2010/main" val="331154686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3" name="Rectangle 5"/>
          <p:cNvSpPr>
            <a:spLocks noGrp="1" noChangeArrowheads="1"/>
          </p:cNvSpPr>
          <p:nvPr>
            <p:ph type="title"/>
          </p:nvPr>
        </p:nvSpPr>
        <p:spPr>
          <a:xfrm>
            <a:off x="1676400" y="274638"/>
            <a:ext cx="7239000" cy="1143000"/>
          </a:xfrm>
          <a:noFill/>
        </p:spPr>
        <p:txBody>
          <a:bodyPr>
            <a:normAutofit/>
          </a:bodyPr>
          <a:lstStyle/>
          <a:p>
            <a:pPr eaLnBrk="1" hangingPunct="1"/>
            <a:r>
              <a:rPr lang="en-US" sz="3600" b="1" dirty="0"/>
              <a:t>Containers</a:t>
            </a:r>
            <a:endParaRPr lang="en-US" sz="3600" dirty="0">
              <a:latin typeface="Arial" charset="0"/>
              <a:cs typeface="Arial" charset="0"/>
            </a:endParaRPr>
          </a:p>
        </p:txBody>
      </p:sp>
      <p:sp>
        <p:nvSpPr>
          <p:cNvPr id="4" name="Rectangle 3"/>
          <p:cNvSpPr>
            <a:spLocks noGrp="1" noChangeArrowheads="1"/>
          </p:cNvSpPr>
          <p:nvPr>
            <p:ph idx="1"/>
          </p:nvPr>
        </p:nvSpPr>
        <p:spPr>
          <a:xfrm>
            <a:off x="152400" y="1752600"/>
            <a:ext cx="8763000" cy="5105400"/>
          </a:xfrm>
        </p:spPr>
        <p:txBody>
          <a:bodyPr>
            <a:normAutofit fontScale="70000" lnSpcReduction="20000"/>
          </a:bodyPr>
          <a:lstStyle/>
          <a:p>
            <a:r>
              <a:rPr lang="en-US" dirty="0"/>
              <a:t>Virtualization enables multiple OS instances to coexist on a single hardware platform. </a:t>
            </a:r>
          </a:p>
          <a:p>
            <a:endParaRPr lang="en-US" dirty="0"/>
          </a:p>
          <a:p>
            <a:r>
              <a:rPr lang="en-US" dirty="0"/>
              <a:t>The concept of containers is similar, but rather than having multiple independent OSs, a container holds the portions of an OS that it needs separate from the kernel. </a:t>
            </a:r>
          </a:p>
          <a:p>
            <a:endParaRPr lang="en-US" dirty="0"/>
          </a:p>
          <a:p>
            <a:r>
              <a:rPr lang="en-US" dirty="0"/>
              <a:t>Therefore, multiple containers can share an OS, yet have separate memory, CPU, and storage threads, guaranteeing that they will not interact with other containers. </a:t>
            </a:r>
          </a:p>
          <a:p>
            <a:endParaRPr lang="en-US" dirty="0"/>
          </a:p>
          <a:p>
            <a:r>
              <a:rPr lang="en-US" dirty="0"/>
              <a:t>This allows multiple instances of an application or different applications to share a host OS with virtually no overhead. This also allows portability of the application to a degree separate from the OS stack.</a:t>
            </a:r>
          </a:p>
        </p:txBody>
      </p:sp>
      <p:sp>
        <p:nvSpPr>
          <p:cNvPr id="5" name="Slide Number Placeholder 4"/>
          <p:cNvSpPr>
            <a:spLocks noGrp="1"/>
          </p:cNvSpPr>
          <p:nvPr>
            <p:ph type="sldNum" sz="quarter" idx="12"/>
          </p:nvPr>
        </p:nvSpPr>
        <p:spPr/>
        <p:txBody>
          <a:bodyPr/>
          <a:lstStyle/>
          <a:p>
            <a:pPr>
              <a:defRPr/>
            </a:pPr>
            <a:fld id="{F4E43AAA-F4EE-49AF-BC77-A6BA378C5A5B}" type="slidenum">
              <a:rPr lang="en-US" smtClean="0"/>
              <a:pPr>
                <a:defRPr/>
              </a:pPr>
              <a:t>14</a:t>
            </a:fld>
            <a:endParaRPr lang="en-US" dirty="0"/>
          </a:p>
        </p:txBody>
      </p:sp>
    </p:spTree>
    <p:extLst>
      <p:ext uri="{BB962C8B-B14F-4D97-AF65-F5344CB8AC3E}">
        <p14:creationId xmlns:p14="http://schemas.microsoft.com/office/powerpoint/2010/main" val="348639098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3" name="Rectangle 5"/>
          <p:cNvSpPr>
            <a:spLocks noGrp="1" noChangeArrowheads="1"/>
          </p:cNvSpPr>
          <p:nvPr>
            <p:ph type="title"/>
          </p:nvPr>
        </p:nvSpPr>
        <p:spPr>
          <a:xfrm>
            <a:off x="1676400" y="274638"/>
            <a:ext cx="7239000" cy="1143000"/>
          </a:xfrm>
          <a:noFill/>
        </p:spPr>
        <p:txBody>
          <a:bodyPr>
            <a:normAutofit/>
          </a:bodyPr>
          <a:lstStyle/>
          <a:p>
            <a:pPr eaLnBrk="1" hangingPunct="1"/>
            <a:r>
              <a:rPr lang="en-US" sz="3600" b="1" dirty="0"/>
              <a:t>Microservices/API</a:t>
            </a:r>
            <a:endParaRPr lang="en-US" sz="3600" dirty="0">
              <a:latin typeface="Arial" charset="0"/>
              <a:cs typeface="Arial" charset="0"/>
            </a:endParaRPr>
          </a:p>
        </p:txBody>
      </p:sp>
      <p:sp>
        <p:nvSpPr>
          <p:cNvPr id="4" name="Rectangle 3"/>
          <p:cNvSpPr>
            <a:spLocks noGrp="1" noChangeArrowheads="1"/>
          </p:cNvSpPr>
          <p:nvPr>
            <p:ph idx="1"/>
          </p:nvPr>
        </p:nvSpPr>
        <p:spPr>
          <a:xfrm>
            <a:off x="152400" y="1752599"/>
            <a:ext cx="8763000" cy="4968875"/>
          </a:xfrm>
        </p:spPr>
        <p:txBody>
          <a:bodyPr>
            <a:normAutofit fontScale="70000" lnSpcReduction="20000"/>
          </a:bodyPr>
          <a:lstStyle/>
          <a:p>
            <a:r>
              <a:rPr lang="en-US" dirty="0"/>
              <a:t>An application programming interface (API) is a means for specifying how one interacts with a piece of software.</a:t>
            </a:r>
          </a:p>
          <a:p>
            <a:endParaRPr lang="en-US" dirty="0"/>
          </a:p>
          <a:p>
            <a:r>
              <a:rPr lang="en-US" dirty="0"/>
              <a:t>If a service uses the representational state transfer (REST) API, then the defined interface is a set of four actions expressed in HTTP:</a:t>
            </a:r>
          </a:p>
          <a:p>
            <a:endParaRPr lang="en-US" b="1" dirty="0"/>
          </a:p>
          <a:p>
            <a:r>
              <a:rPr lang="en-US" b="1" dirty="0"/>
              <a:t>GET</a:t>
            </a:r>
            <a:r>
              <a:rPr lang="en-US" dirty="0"/>
              <a:t>  Get a single item or a collection.</a:t>
            </a:r>
          </a:p>
          <a:p>
            <a:endParaRPr lang="en-US" b="1" dirty="0"/>
          </a:p>
          <a:p>
            <a:r>
              <a:rPr lang="en-US" b="1" dirty="0"/>
              <a:t>POST</a:t>
            </a:r>
            <a:r>
              <a:rPr lang="en-US" dirty="0"/>
              <a:t>  Add an item to a collection.</a:t>
            </a:r>
          </a:p>
          <a:p>
            <a:endParaRPr lang="en-US" b="1" dirty="0"/>
          </a:p>
          <a:p>
            <a:r>
              <a:rPr lang="en-US" b="1" dirty="0"/>
              <a:t>PUT</a:t>
            </a:r>
            <a:r>
              <a:rPr lang="en-US" dirty="0"/>
              <a:t>  Edit an item that already exists in a collection.</a:t>
            </a:r>
          </a:p>
          <a:p>
            <a:endParaRPr lang="en-US" b="1" dirty="0"/>
          </a:p>
          <a:p>
            <a:r>
              <a:rPr lang="en-US" b="1" dirty="0"/>
              <a:t>DELETE</a:t>
            </a:r>
            <a:r>
              <a:rPr lang="en-US" dirty="0"/>
              <a:t>  Delete an item in a collection.</a:t>
            </a:r>
          </a:p>
        </p:txBody>
      </p:sp>
      <p:sp>
        <p:nvSpPr>
          <p:cNvPr id="5" name="Slide Number Placeholder 4"/>
          <p:cNvSpPr>
            <a:spLocks noGrp="1"/>
          </p:cNvSpPr>
          <p:nvPr>
            <p:ph type="sldNum" sz="quarter" idx="12"/>
          </p:nvPr>
        </p:nvSpPr>
        <p:spPr/>
        <p:txBody>
          <a:bodyPr/>
          <a:lstStyle/>
          <a:p>
            <a:pPr>
              <a:defRPr/>
            </a:pPr>
            <a:fld id="{F4E43AAA-F4EE-49AF-BC77-A6BA378C5A5B}" type="slidenum">
              <a:rPr lang="en-US" smtClean="0"/>
              <a:pPr>
                <a:defRPr/>
              </a:pPr>
              <a:t>15</a:t>
            </a:fld>
            <a:endParaRPr lang="en-US" dirty="0"/>
          </a:p>
        </p:txBody>
      </p:sp>
    </p:spTree>
    <p:extLst>
      <p:ext uri="{BB962C8B-B14F-4D97-AF65-F5344CB8AC3E}">
        <p14:creationId xmlns:p14="http://schemas.microsoft.com/office/powerpoint/2010/main" val="318590509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3" name="Rectangle 5"/>
          <p:cNvSpPr>
            <a:spLocks noGrp="1" noChangeArrowheads="1"/>
          </p:cNvSpPr>
          <p:nvPr>
            <p:ph type="title"/>
          </p:nvPr>
        </p:nvSpPr>
        <p:spPr>
          <a:xfrm>
            <a:off x="1676400" y="274638"/>
            <a:ext cx="7239000" cy="1143000"/>
          </a:xfrm>
          <a:noFill/>
        </p:spPr>
        <p:txBody>
          <a:bodyPr>
            <a:normAutofit/>
          </a:bodyPr>
          <a:lstStyle/>
          <a:p>
            <a:pPr eaLnBrk="1" hangingPunct="1"/>
            <a:r>
              <a:rPr lang="en-US" sz="3600" b="1" dirty="0"/>
              <a:t>Microservices/API</a:t>
            </a:r>
            <a:endParaRPr lang="en-US" sz="3600" dirty="0">
              <a:latin typeface="Arial" charset="0"/>
              <a:cs typeface="Arial" charset="0"/>
            </a:endParaRPr>
          </a:p>
        </p:txBody>
      </p:sp>
      <p:sp>
        <p:nvSpPr>
          <p:cNvPr id="4" name="Rectangle 3"/>
          <p:cNvSpPr>
            <a:spLocks noGrp="1" noChangeArrowheads="1"/>
          </p:cNvSpPr>
          <p:nvPr>
            <p:ph idx="1"/>
          </p:nvPr>
        </p:nvSpPr>
        <p:spPr>
          <a:xfrm>
            <a:off x="152400" y="1752600"/>
            <a:ext cx="8763000" cy="5105400"/>
          </a:xfrm>
        </p:spPr>
        <p:txBody>
          <a:bodyPr>
            <a:normAutofit fontScale="85000" lnSpcReduction="20000"/>
          </a:bodyPr>
          <a:lstStyle/>
          <a:p>
            <a:r>
              <a:rPr lang="en-US" dirty="0"/>
              <a:t>Microservices is a different architectural style. </a:t>
            </a:r>
          </a:p>
          <a:p>
            <a:endParaRPr lang="en-US" dirty="0"/>
          </a:p>
          <a:p>
            <a:r>
              <a:rPr lang="en-US" dirty="0"/>
              <a:t>Rather than defining the inputs and outputs, microservices divide a system into a series of small modules that can be coupled together to produce a complete system. </a:t>
            </a:r>
          </a:p>
          <a:p>
            <a:endParaRPr lang="en-US" dirty="0"/>
          </a:p>
          <a:p>
            <a:r>
              <a:rPr lang="en-US" dirty="0"/>
              <a:t>Each of the modules in a microservices architecture is designed to be lightweight, with simple interfaces and structurally complete. </a:t>
            </a:r>
          </a:p>
          <a:p>
            <a:endParaRPr lang="en-US" dirty="0"/>
          </a:p>
          <a:p>
            <a:r>
              <a:rPr lang="en-US" dirty="0"/>
              <a:t>This allows for more rapid development and maintenance of code.</a:t>
            </a:r>
          </a:p>
        </p:txBody>
      </p:sp>
      <p:sp>
        <p:nvSpPr>
          <p:cNvPr id="5" name="Slide Number Placeholder 4"/>
          <p:cNvSpPr>
            <a:spLocks noGrp="1"/>
          </p:cNvSpPr>
          <p:nvPr>
            <p:ph type="sldNum" sz="quarter" idx="12"/>
          </p:nvPr>
        </p:nvSpPr>
        <p:spPr/>
        <p:txBody>
          <a:bodyPr/>
          <a:lstStyle/>
          <a:p>
            <a:pPr>
              <a:defRPr/>
            </a:pPr>
            <a:fld id="{F4E43AAA-F4EE-49AF-BC77-A6BA378C5A5B}" type="slidenum">
              <a:rPr lang="en-US" smtClean="0"/>
              <a:pPr>
                <a:defRPr/>
              </a:pPr>
              <a:t>16</a:t>
            </a:fld>
            <a:endParaRPr lang="en-US" dirty="0"/>
          </a:p>
        </p:txBody>
      </p:sp>
    </p:spTree>
    <p:extLst>
      <p:ext uri="{BB962C8B-B14F-4D97-AF65-F5344CB8AC3E}">
        <p14:creationId xmlns:p14="http://schemas.microsoft.com/office/powerpoint/2010/main" val="141661738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3" name="Rectangle 5"/>
          <p:cNvSpPr>
            <a:spLocks noGrp="1" noChangeArrowheads="1"/>
          </p:cNvSpPr>
          <p:nvPr>
            <p:ph type="title"/>
          </p:nvPr>
        </p:nvSpPr>
        <p:spPr>
          <a:xfrm>
            <a:off x="1676400" y="274638"/>
            <a:ext cx="7239000" cy="1143000"/>
          </a:xfrm>
          <a:noFill/>
        </p:spPr>
        <p:txBody>
          <a:bodyPr>
            <a:normAutofit/>
          </a:bodyPr>
          <a:lstStyle/>
          <a:p>
            <a:pPr eaLnBrk="1" hangingPunct="1"/>
            <a:r>
              <a:rPr lang="en-US" sz="3600" b="1" dirty="0"/>
              <a:t>Infrastructure as Code</a:t>
            </a:r>
            <a:endParaRPr lang="en-US" sz="3600" dirty="0">
              <a:latin typeface="Arial" charset="0"/>
              <a:cs typeface="Arial" charset="0"/>
            </a:endParaRPr>
          </a:p>
        </p:txBody>
      </p:sp>
      <p:sp>
        <p:nvSpPr>
          <p:cNvPr id="4" name="Rectangle 3"/>
          <p:cNvSpPr>
            <a:spLocks noGrp="1" noChangeArrowheads="1"/>
          </p:cNvSpPr>
          <p:nvPr>
            <p:ph idx="1"/>
          </p:nvPr>
        </p:nvSpPr>
        <p:spPr>
          <a:xfrm>
            <a:off x="152400" y="1752600"/>
            <a:ext cx="8763000" cy="4830762"/>
          </a:xfrm>
        </p:spPr>
        <p:txBody>
          <a:bodyPr>
            <a:normAutofit fontScale="77500" lnSpcReduction="20000"/>
          </a:bodyPr>
          <a:lstStyle/>
          <a:p>
            <a:r>
              <a:rPr lang="en-US" dirty="0"/>
              <a:t>Infrastructure as code is the use of machine-readable definition files as well as code to manage and provision computer systems. </a:t>
            </a:r>
          </a:p>
          <a:p>
            <a:endParaRPr lang="en-US" dirty="0"/>
          </a:p>
          <a:p>
            <a:r>
              <a:rPr lang="en-US" dirty="0"/>
              <a:t>By making the process of management programmable, there are significant scalability and flexibility advantages. </a:t>
            </a:r>
          </a:p>
          <a:p>
            <a:endParaRPr lang="en-US" dirty="0"/>
          </a:p>
          <a:p>
            <a:r>
              <a:rPr lang="en-US" dirty="0"/>
              <a:t>Rather than having to manage physical hardware configurations using interactive configuration tools, infrastructure as code allows for this to be done programmatically. </a:t>
            </a:r>
          </a:p>
          <a:p>
            <a:endParaRPr lang="en-US" dirty="0"/>
          </a:p>
          <a:p>
            <a:r>
              <a:rPr lang="en-US" dirty="0"/>
              <a:t>A good example of this is in the design of software-defined networking.</a:t>
            </a:r>
          </a:p>
        </p:txBody>
      </p:sp>
      <p:sp>
        <p:nvSpPr>
          <p:cNvPr id="5" name="Slide Number Placeholder 4"/>
          <p:cNvSpPr>
            <a:spLocks noGrp="1"/>
          </p:cNvSpPr>
          <p:nvPr>
            <p:ph type="sldNum" sz="quarter" idx="12"/>
          </p:nvPr>
        </p:nvSpPr>
        <p:spPr/>
        <p:txBody>
          <a:bodyPr/>
          <a:lstStyle/>
          <a:p>
            <a:pPr>
              <a:defRPr/>
            </a:pPr>
            <a:fld id="{F4E43AAA-F4EE-49AF-BC77-A6BA378C5A5B}" type="slidenum">
              <a:rPr lang="en-US" smtClean="0"/>
              <a:pPr>
                <a:defRPr/>
              </a:pPr>
              <a:t>17</a:t>
            </a:fld>
            <a:endParaRPr lang="en-US" dirty="0"/>
          </a:p>
        </p:txBody>
      </p:sp>
    </p:spTree>
    <p:extLst>
      <p:ext uri="{BB962C8B-B14F-4D97-AF65-F5344CB8AC3E}">
        <p14:creationId xmlns:p14="http://schemas.microsoft.com/office/powerpoint/2010/main" val="97917442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3" name="Rectangle 5"/>
          <p:cNvSpPr>
            <a:spLocks noGrp="1" noChangeArrowheads="1"/>
          </p:cNvSpPr>
          <p:nvPr>
            <p:ph type="title"/>
          </p:nvPr>
        </p:nvSpPr>
        <p:spPr>
          <a:xfrm>
            <a:off x="1676400" y="274638"/>
            <a:ext cx="7239000" cy="1143000"/>
          </a:xfrm>
          <a:noFill/>
        </p:spPr>
        <p:txBody>
          <a:bodyPr>
            <a:normAutofit fontScale="90000"/>
          </a:bodyPr>
          <a:lstStyle/>
          <a:p>
            <a:pPr eaLnBrk="1" hangingPunct="1"/>
            <a:r>
              <a:rPr lang="en-US" sz="4000" b="1" dirty="0"/>
              <a:t>Software-Defined Networking (SDN)</a:t>
            </a:r>
            <a:endParaRPr lang="en-US" sz="4000" dirty="0">
              <a:latin typeface="Arial" charset="0"/>
              <a:cs typeface="Arial" charset="0"/>
            </a:endParaRPr>
          </a:p>
        </p:txBody>
      </p:sp>
      <p:sp>
        <p:nvSpPr>
          <p:cNvPr id="4" name="Rectangle 3"/>
          <p:cNvSpPr>
            <a:spLocks noGrp="1" noChangeArrowheads="1"/>
          </p:cNvSpPr>
          <p:nvPr>
            <p:ph idx="1"/>
          </p:nvPr>
        </p:nvSpPr>
        <p:spPr>
          <a:xfrm>
            <a:off x="152400" y="1752600"/>
            <a:ext cx="8763000" cy="5105400"/>
          </a:xfrm>
        </p:spPr>
        <p:txBody>
          <a:bodyPr>
            <a:normAutofit fontScale="62500" lnSpcReduction="20000"/>
          </a:bodyPr>
          <a:lstStyle/>
          <a:p>
            <a:r>
              <a:rPr lang="en-US" dirty="0"/>
              <a:t>Software-defined networking (SDN) is a network architecture where the control plane and the data plane are separated. </a:t>
            </a:r>
          </a:p>
          <a:p>
            <a:endParaRPr lang="en-US" dirty="0"/>
          </a:p>
          <a:p>
            <a:r>
              <a:rPr lang="en-US" dirty="0"/>
              <a:t>This allows for networking hardware to be under programmatic control, even while processing data. </a:t>
            </a:r>
          </a:p>
          <a:p>
            <a:endParaRPr lang="en-US" dirty="0"/>
          </a:p>
          <a:p>
            <a:r>
              <a:rPr lang="en-US" dirty="0"/>
              <a:t>With SDN, a complete network programming stack exists, separate from data flows and programmable across the entire network.</a:t>
            </a:r>
          </a:p>
          <a:p>
            <a:endParaRPr lang="en-US" dirty="0"/>
          </a:p>
          <a:p>
            <a:r>
              <a:rPr lang="en-US" dirty="0"/>
              <a:t>A key element of SDN is network function virtualization (NFV). NFV is an architecture that virtualizes network services, such as routers, firewalls, and load balancers, as opposed to running them on dedicated, specific hardware. </a:t>
            </a:r>
          </a:p>
          <a:p>
            <a:endParaRPr lang="en-US" dirty="0"/>
          </a:p>
          <a:p>
            <a:r>
              <a:rPr lang="en-US" dirty="0"/>
              <a:t>Together, SDN and NFV create a fully functional network under the infrastructure as code architectural model.</a:t>
            </a:r>
          </a:p>
        </p:txBody>
      </p:sp>
      <p:sp>
        <p:nvSpPr>
          <p:cNvPr id="5" name="Slide Number Placeholder 4"/>
          <p:cNvSpPr>
            <a:spLocks noGrp="1"/>
          </p:cNvSpPr>
          <p:nvPr>
            <p:ph type="sldNum" sz="quarter" idx="12"/>
          </p:nvPr>
        </p:nvSpPr>
        <p:spPr/>
        <p:txBody>
          <a:bodyPr/>
          <a:lstStyle/>
          <a:p>
            <a:pPr>
              <a:defRPr/>
            </a:pPr>
            <a:fld id="{F4E43AAA-F4EE-49AF-BC77-A6BA378C5A5B}" type="slidenum">
              <a:rPr lang="en-US" smtClean="0"/>
              <a:pPr>
                <a:defRPr/>
              </a:pPr>
              <a:t>18</a:t>
            </a:fld>
            <a:endParaRPr lang="en-US" dirty="0"/>
          </a:p>
        </p:txBody>
      </p:sp>
    </p:spTree>
    <p:extLst>
      <p:ext uri="{BB962C8B-B14F-4D97-AF65-F5344CB8AC3E}">
        <p14:creationId xmlns:p14="http://schemas.microsoft.com/office/powerpoint/2010/main" val="417363687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3" name="Rectangle 5"/>
          <p:cNvSpPr>
            <a:spLocks noGrp="1" noChangeArrowheads="1"/>
          </p:cNvSpPr>
          <p:nvPr>
            <p:ph type="title"/>
          </p:nvPr>
        </p:nvSpPr>
        <p:spPr>
          <a:xfrm>
            <a:off x="1676400" y="274638"/>
            <a:ext cx="7239000" cy="1143000"/>
          </a:xfrm>
          <a:noFill/>
        </p:spPr>
        <p:txBody>
          <a:bodyPr>
            <a:normAutofit fontScale="90000"/>
          </a:bodyPr>
          <a:lstStyle/>
          <a:p>
            <a:pPr eaLnBrk="1" hangingPunct="1"/>
            <a:r>
              <a:rPr lang="en-US" sz="4000" b="1" dirty="0"/>
              <a:t>Software-Defined Visibility (SDV)</a:t>
            </a:r>
            <a:endParaRPr lang="en-US" sz="4000" dirty="0">
              <a:latin typeface="Arial" charset="0"/>
              <a:cs typeface="Arial" charset="0"/>
            </a:endParaRPr>
          </a:p>
        </p:txBody>
      </p:sp>
      <p:sp>
        <p:nvSpPr>
          <p:cNvPr id="4" name="Rectangle 3"/>
          <p:cNvSpPr>
            <a:spLocks noGrp="1" noChangeArrowheads="1"/>
          </p:cNvSpPr>
          <p:nvPr>
            <p:ph idx="1"/>
          </p:nvPr>
        </p:nvSpPr>
        <p:spPr>
          <a:xfrm>
            <a:off x="152400" y="1752600"/>
            <a:ext cx="8763000" cy="5105400"/>
          </a:xfrm>
        </p:spPr>
        <p:txBody>
          <a:bodyPr>
            <a:normAutofit fontScale="70000" lnSpcReduction="20000"/>
          </a:bodyPr>
          <a:lstStyle/>
          <a:p>
            <a:r>
              <a:rPr lang="en-US" dirty="0"/>
              <a:t>For a network device to operate on data, it must see the data flow. </a:t>
            </a:r>
          </a:p>
          <a:p>
            <a:endParaRPr lang="en-US" dirty="0"/>
          </a:p>
          <a:p>
            <a:r>
              <a:rPr lang="en-US" dirty="0"/>
              <a:t>Firewalls can’t manage data they don’t see, so firewalls are physically positioned throughout the network in line with the system’s physical architecture. </a:t>
            </a:r>
          </a:p>
          <a:p>
            <a:endParaRPr lang="en-US" dirty="0"/>
          </a:p>
          <a:p>
            <a:r>
              <a:rPr lang="en-US" dirty="0"/>
              <a:t>Just as software-defined networking has changed how networks are managed, software-defined visibility (SDV) is an extension of this infrastructure as code idea for the network visibility problem. </a:t>
            </a:r>
          </a:p>
          <a:p>
            <a:endParaRPr lang="en-US" dirty="0"/>
          </a:p>
          <a:p>
            <a:r>
              <a:rPr lang="en-US" dirty="0"/>
              <a:t>Rather than the next-generation firewall (NGFW) being positioned strategically in line with data flows physically, it is done via code through the SDN fabric. </a:t>
            </a:r>
          </a:p>
          <a:p>
            <a:endParaRPr lang="en-US" dirty="0"/>
          </a:p>
          <a:p>
            <a:r>
              <a:rPr lang="en-US" dirty="0"/>
              <a:t>This allows flexibility in design and the ability to reconfigure networks on the fly, including the security components.</a:t>
            </a:r>
          </a:p>
        </p:txBody>
      </p:sp>
      <p:sp>
        <p:nvSpPr>
          <p:cNvPr id="5" name="Slide Number Placeholder 4"/>
          <p:cNvSpPr>
            <a:spLocks noGrp="1"/>
          </p:cNvSpPr>
          <p:nvPr>
            <p:ph type="sldNum" sz="quarter" idx="12"/>
          </p:nvPr>
        </p:nvSpPr>
        <p:spPr/>
        <p:txBody>
          <a:bodyPr/>
          <a:lstStyle/>
          <a:p>
            <a:pPr>
              <a:defRPr/>
            </a:pPr>
            <a:fld id="{F4E43AAA-F4EE-49AF-BC77-A6BA378C5A5B}" type="slidenum">
              <a:rPr lang="en-US" smtClean="0"/>
              <a:pPr>
                <a:defRPr/>
              </a:pPr>
              <a:t>19</a:t>
            </a:fld>
            <a:endParaRPr lang="en-US" dirty="0"/>
          </a:p>
        </p:txBody>
      </p:sp>
    </p:spTree>
    <p:extLst>
      <p:ext uri="{BB962C8B-B14F-4D97-AF65-F5344CB8AC3E}">
        <p14:creationId xmlns:p14="http://schemas.microsoft.com/office/powerpoint/2010/main" val="41801411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3" name="Rectangle 5"/>
          <p:cNvSpPr>
            <a:spLocks noGrp="1" noChangeArrowheads="1"/>
          </p:cNvSpPr>
          <p:nvPr>
            <p:ph type="title"/>
          </p:nvPr>
        </p:nvSpPr>
        <p:spPr>
          <a:xfrm>
            <a:off x="1524000" y="274638"/>
            <a:ext cx="7162800" cy="1143000"/>
          </a:xfrm>
          <a:noFill/>
        </p:spPr>
        <p:txBody>
          <a:bodyPr>
            <a:normAutofit fontScale="90000"/>
          </a:bodyPr>
          <a:lstStyle/>
          <a:p>
            <a:pPr eaLnBrk="1" hangingPunct="1"/>
            <a:r>
              <a:rPr lang="en-US" b="1" dirty="0"/>
              <a:t>Chapter 10 (Domain 2.2)</a:t>
            </a:r>
            <a:br>
              <a:rPr lang="en-US" b="1" dirty="0"/>
            </a:br>
            <a:r>
              <a:rPr lang="en-US" b="1" dirty="0"/>
              <a:t>Learning Objectives</a:t>
            </a:r>
            <a:endParaRPr lang="en-US" dirty="0">
              <a:latin typeface="Arial" charset="0"/>
              <a:cs typeface="Arial" charset="0"/>
            </a:endParaRPr>
          </a:p>
        </p:txBody>
      </p:sp>
      <p:sp>
        <p:nvSpPr>
          <p:cNvPr id="4" name="Rectangle 3"/>
          <p:cNvSpPr>
            <a:spLocks noGrp="1" noChangeArrowheads="1"/>
          </p:cNvSpPr>
          <p:nvPr>
            <p:ph idx="1"/>
          </p:nvPr>
        </p:nvSpPr>
        <p:spPr>
          <a:xfrm>
            <a:off x="457200" y="1828800"/>
            <a:ext cx="8229600" cy="533400"/>
          </a:xfrm>
        </p:spPr>
        <p:txBody>
          <a:bodyPr>
            <a:normAutofit/>
          </a:bodyPr>
          <a:lstStyle/>
          <a:p>
            <a:r>
              <a:rPr lang="en-US" sz="2400" dirty="0"/>
              <a:t>Summarize virtualization and cloud computing concepts.</a:t>
            </a:r>
          </a:p>
        </p:txBody>
      </p:sp>
      <p:sp>
        <p:nvSpPr>
          <p:cNvPr id="5" name="Slide Number Placeholder 4"/>
          <p:cNvSpPr>
            <a:spLocks noGrp="1"/>
          </p:cNvSpPr>
          <p:nvPr>
            <p:ph type="sldNum" sz="quarter" idx="12"/>
          </p:nvPr>
        </p:nvSpPr>
        <p:spPr/>
        <p:txBody>
          <a:bodyPr/>
          <a:lstStyle/>
          <a:p>
            <a:pPr>
              <a:defRPr/>
            </a:pPr>
            <a:fld id="{F4E43AAA-F4EE-49AF-BC77-A6BA378C5A5B}" type="slidenum">
              <a:rPr lang="en-US" smtClean="0"/>
              <a:pPr>
                <a:defRPr/>
              </a:pPr>
              <a:t>2</a:t>
            </a:fld>
            <a:endParaRPr lang="en-US" dirty="0"/>
          </a:p>
        </p:txBody>
      </p:sp>
      <p:sp>
        <p:nvSpPr>
          <p:cNvPr id="2" name="Content Placeholder 5">
            <a:extLst>
              <a:ext uri="{FF2B5EF4-FFF2-40B4-BE49-F238E27FC236}">
                <a16:creationId xmlns:a16="http://schemas.microsoft.com/office/drawing/2014/main" id="{2099EF96-98DA-E4F0-F040-686466539456}"/>
              </a:ext>
            </a:extLst>
          </p:cNvPr>
          <p:cNvSpPr txBox="1">
            <a:spLocks/>
          </p:cNvSpPr>
          <p:nvPr/>
        </p:nvSpPr>
        <p:spPr bwMode="auto">
          <a:xfrm>
            <a:off x="914400" y="2438400"/>
            <a:ext cx="4038600" cy="3581400"/>
          </a:xfrm>
          <a:prstGeom prst="rect">
            <a:avLst/>
          </a:prstGeom>
          <a:noFill/>
          <a:ln w="9525">
            <a:noFill/>
            <a:miter lim="800000"/>
            <a:headEnd/>
            <a:tailEnd/>
          </a:ln>
        </p:spPr>
        <p:txBody>
          <a:bodyPr vert="horz" wrap="square" lIns="91440" tIns="45720" rIns="91440" bIns="45720" numCol="1" anchor="t" anchorCtr="0" compatLnSpc="1">
            <a:prstTxWarp prst="textNoShape">
              <a:avLst/>
            </a:prstTxWarp>
            <a:normAutofit fontScale="47500" lnSpcReduction="20000"/>
          </a:bodyPr>
          <a:lstStyle>
            <a:lvl1pPr marL="342900" indent="-342900" algn="l" rtl="0" eaLnBrk="0" fontAlgn="base" hangingPunct="0">
              <a:spcBef>
                <a:spcPct val="20000"/>
              </a:spcBef>
              <a:spcAft>
                <a:spcPct val="0"/>
              </a:spcAft>
              <a:buFont typeface="Arial" charset="0"/>
              <a:buChar char="•"/>
              <a:defRPr sz="3200" kern="1200">
                <a:solidFill>
                  <a:schemeClr val="tx1"/>
                </a:solidFill>
                <a:latin typeface="Arial" pitchFamily="34" charset="0"/>
                <a:ea typeface="+mn-ea"/>
                <a:cs typeface="Arial" pitchFamily="34" charset="0"/>
              </a:defRPr>
            </a:lvl1pPr>
            <a:lvl2pPr marL="742950" indent="-285750" algn="l" rtl="0" eaLnBrk="0" fontAlgn="base" hangingPunct="0">
              <a:spcBef>
                <a:spcPct val="20000"/>
              </a:spcBef>
              <a:spcAft>
                <a:spcPct val="0"/>
              </a:spcAft>
              <a:buFont typeface="Arial" charset="0"/>
              <a:buChar char="–"/>
              <a:defRPr sz="3200" kern="1200">
                <a:solidFill>
                  <a:schemeClr val="tx1"/>
                </a:solidFill>
                <a:latin typeface="Arial" pitchFamily="34" charset="0"/>
                <a:ea typeface="+mn-ea"/>
                <a:cs typeface="Arial" pitchFamily="34" charset="0"/>
              </a:defRPr>
            </a:lvl2pPr>
            <a:lvl3pPr marL="1143000" indent="-228600" algn="l" rtl="0" eaLnBrk="0" fontAlgn="base" hangingPunct="0">
              <a:spcBef>
                <a:spcPct val="20000"/>
              </a:spcBef>
              <a:spcAft>
                <a:spcPct val="0"/>
              </a:spcAft>
              <a:buFont typeface="Arial" charset="0"/>
              <a:buChar char="•"/>
              <a:defRPr sz="3200" kern="1200">
                <a:solidFill>
                  <a:schemeClr val="tx1"/>
                </a:solidFill>
                <a:latin typeface="Arial" pitchFamily="34" charset="0"/>
                <a:ea typeface="+mn-ea"/>
                <a:cs typeface="Arial" pitchFamily="34" charset="0"/>
              </a:defRPr>
            </a:lvl3pPr>
            <a:lvl4pPr marL="1600200" indent="-228600" algn="l" rtl="0" eaLnBrk="0" fontAlgn="base" hangingPunct="0">
              <a:spcBef>
                <a:spcPct val="20000"/>
              </a:spcBef>
              <a:spcAft>
                <a:spcPct val="0"/>
              </a:spcAft>
              <a:buFont typeface="Arial" charset="0"/>
              <a:buChar char="–"/>
              <a:defRPr sz="3200" kern="1200">
                <a:solidFill>
                  <a:schemeClr val="tx1"/>
                </a:solidFill>
                <a:latin typeface="Arial" pitchFamily="34" charset="0"/>
                <a:ea typeface="+mn-ea"/>
                <a:cs typeface="Arial" pitchFamily="34" charset="0"/>
              </a:defRPr>
            </a:lvl4pPr>
            <a:lvl5pPr marL="2057400" indent="-228600" algn="l" rtl="0" eaLnBrk="0" fontAlgn="base" hangingPunct="0">
              <a:spcBef>
                <a:spcPct val="20000"/>
              </a:spcBef>
              <a:spcAft>
                <a:spcPct val="0"/>
              </a:spcAft>
              <a:buFont typeface="Arial" charset="0"/>
              <a:buChar char="»"/>
              <a:defRPr sz="3200" kern="1200">
                <a:solidFill>
                  <a:schemeClr val="tx1"/>
                </a:solidFill>
                <a:latin typeface="Arial" pitchFamily="34" charset="0"/>
                <a:ea typeface="+mn-ea"/>
                <a:cs typeface="Arial"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b="1" dirty="0"/>
              <a:t>Cloud models</a:t>
            </a:r>
          </a:p>
          <a:p>
            <a:pPr lvl="1"/>
            <a:r>
              <a:rPr lang="en-US" dirty="0"/>
              <a:t>Infrastructure as a service (IaaS)</a:t>
            </a:r>
          </a:p>
          <a:p>
            <a:pPr lvl="1"/>
            <a:r>
              <a:rPr lang="en-US" dirty="0"/>
              <a:t>Platform as a service (PaaS)</a:t>
            </a:r>
          </a:p>
          <a:p>
            <a:pPr lvl="1"/>
            <a:r>
              <a:rPr lang="en-US" dirty="0"/>
              <a:t>Software as a service (SaaS)</a:t>
            </a:r>
          </a:p>
          <a:p>
            <a:pPr lvl="1"/>
            <a:r>
              <a:rPr lang="en-US" dirty="0"/>
              <a:t>Anything as a service (XaaS)</a:t>
            </a:r>
          </a:p>
          <a:p>
            <a:pPr lvl="1"/>
            <a:r>
              <a:rPr lang="en-US" dirty="0"/>
              <a:t>Public</a:t>
            </a:r>
          </a:p>
          <a:p>
            <a:pPr lvl="1"/>
            <a:r>
              <a:rPr lang="en-US" dirty="0"/>
              <a:t>Community</a:t>
            </a:r>
          </a:p>
          <a:p>
            <a:pPr lvl="1"/>
            <a:r>
              <a:rPr lang="en-US" dirty="0"/>
              <a:t>Private</a:t>
            </a:r>
          </a:p>
          <a:p>
            <a:pPr lvl="1"/>
            <a:r>
              <a:rPr lang="en-US" dirty="0"/>
              <a:t>Hybrid</a:t>
            </a:r>
          </a:p>
          <a:p>
            <a:r>
              <a:rPr lang="en-US" b="1" dirty="0"/>
              <a:t>Cloud service providers</a:t>
            </a:r>
          </a:p>
          <a:p>
            <a:r>
              <a:rPr lang="en-US" b="1" dirty="0"/>
              <a:t>Managed service provider (MSP)/managed security service provider (MSSP)</a:t>
            </a:r>
          </a:p>
          <a:p>
            <a:r>
              <a:rPr lang="en-US" b="1" dirty="0"/>
              <a:t>On-premises vs off-premises</a:t>
            </a:r>
          </a:p>
        </p:txBody>
      </p:sp>
      <p:sp>
        <p:nvSpPr>
          <p:cNvPr id="3" name="Content Placeholder 6">
            <a:extLst>
              <a:ext uri="{FF2B5EF4-FFF2-40B4-BE49-F238E27FC236}">
                <a16:creationId xmlns:a16="http://schemas.microsoft.com/office/drawing/2014/main" id="{8726482B-C977-971F-9843-6E9E6CF98071}"/>
              </a:ext>
            </a:extLst>
          </p:cNvPr>
          <p:cNvSpPr txBox="1">
            <a:spLocks/>
          </p:cNvSpPr>
          <p:nvPr/>
        </p:nvSpPr>
        <p:spPr>
          <a:xfrm>
            <a:off x="4648200" y="2438401"/>
            <a:ext cx="4038600" cy="4190999"/>
          </a:xfrm>
          <a:prstGeom prst="rect">
            <a:avLst/>
          </a:prstGeom>
        </p:spPr>
        <p:txBody>
          <a:bodyPr>
            <a:normAutofit fontScale="55000" lnSpcReduction="20000"/>
          </a:bodyPr>
          <a:lstStyle>
            <a:lvl1pPr marL="342900" indent="-342900" algn="l" rtl="0" eaLnBrk="0" fontAlgn="base" hangingPunct="0">
              <a:spcBef>
                <a:spcPct val="20000"/>
              </a:spcBef>
              <a:spcAft>
                <a:spcPct val="0"/>
              </a:spcAft>
              <a:buFont typeface="Arial" charset="0"/>
              <a:buChar char="•"/>
              <a:defRPr sz="3200" kern="1200">
                <a:solidFill>
                  <a:schemeClr val="tx1"/>
                </a:solidFill>
                <a:latin typeface="+mn-lt"/>
                <a:ea typeface="+mn-ea"/>
                <a:cs typeface="+mn-cs"/>
              </a:defRPr>
            </a:lvl1pPr>
            <a:lvl2pPr marL="742950" indent="-285750" algn="l" rtl="0" eaLnBrk="0" fontAlgn="base" hangingPunct="0">
              <a:spcBef>
                <a:spcPct val="20000"/>
              </a:spcBef>
              <a:spcAft>
                <a:spcPct val="0"/>
              </a:spcAft>
              <a:buFont typeface="Arial" charset="0"/>
              <a:buChar char="–"/>
              <a:defRPr sz="2800" kern="1200">
                <a:solidFill>
                  <a:schemeClr val="tx1"/>
                </a:solidFill>
                <a:latin typeface="+mn-lt"/>
                <a:ea typeface="+mn-ea"/>
                <a:cs typeface="+mn-cs"/>
              </a:defRPr>
            </a:lvl2pPr>
            <a:lvl3pPr marL="1143000" indent="-228600" algn="l" rtl="0" eaLnBrk="0" fontAlgn="base" hangingPunct="0">
              <a:spcBef>
                <a:spcPct val="20000"/>
              </a:spcBef>
              <a:spcAft>
                <a:spcPct val="0"/>
              </a:spcAft>
              <a:buFont typeface="Arial" charset="0"/>
              <a:buChar char="•"/>
              <a:defRPr sz="2400" kern="1200">
                <a:solidFill>
                  <a:schemeClr val="tx1"/>
                </a:solidFill>
                <a:latin typeface="+mn-lt"/>
                <a:ea typeface="+mn-ea"/>
                <a:cs typeface="+mn-cs"/>
              </a:defRPr>
            </a:lvl3pPr>
            <a:lvl4pPr marL="1600200" indent="-228600" algn="l" rtl="0" eaLnBrk="0" fontAlgn="base" hangingPunct="0">
              <a:spcBef>
                <a:spcPct val="20000"/>
              </a:spcBef>
              <a:spcAft>
                <a:spcPct val="0"/>
              </a:spcAft>
              <a:buFont typeface="Arial" charset="0"/>
              <a:buChar char="–"/>
              <a:defRPr sz="2000" kern="1200">
                <a:solidFill>
                  <a:schemeClr val="tx1"/>
                </a:solidFill>
                <a:latin typeface="+mn-lt"/>
                <a:ea typeface="+mn-ea"/>
                <a:cs typeface="+mn-cs"/>
              </a:defRPr>
            </a:lvl4pPr>
            <a:lvl5pPr marL="2057400" indent="-228600" algn="l" rtl="0" eaLnBrk="0" fontAlgn="base" hangingPunct="0">
              <a:spcBef>
                <a:spcPct val="20000"/>
              </a:spcBef>
              <a:spcAft>
                <a:spcPct val="0"/>
              </a:spcAft>
              <a:buFont typeface="Arial"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b="1" dirty="0"/>
              <a:t>Fog computing</a:t>
            </a:r>
          </a:p>
          <a:p>
            <a:r>
              <a:rPr lang="en-US" b="1" dirty="0"/>
              <a:t>Edge computing</a:t>
            </a:r>
          </a:p>
          <a:p>
            <a:r>
              <a:rPr lang="en-US" b="1" dirty="0"/>
              <a:t>Thin client</a:t>
            </a:r>
          </a:p>
          <a:p>
            <a:r>
              <a:rPr lang="en-US" b="1" dirty="0"/>
              <a:t>Containers</a:t>
            </a:r>
          </a:p>
          <a:p>
            <a:r>
              <a:rPr lang="en-US" b="1" dirty="0"/>
              <a:t>Microservices/API</a:t>
            </a:r>
          </a:p>
          <a:p>
            <a:r>
              <a:rPr lang="en-US" b="1" dirty="0"/>
              <a:t>Infrastructure as code</a:t>
            </a:r>
          </a:p>
          <a:p>
            <a:pPr lvl="1"/>
            <a:r>
              <a:rPr lang="en-US" dirty="0"/>
              <a:t>Software-defined networking (SDN)</a:t>
            </a:r>
          </a:p>
          <a:p>
            <a:pPr lvl="1"/>
            <a:r>
              <a:rPr lang="en-US" dirty="0"/>
              <a:t>Software-defined visibility (SDV)</a:t>
            </a:r>
          </a:p>
          <a:p>
            <a:r>
              <a:rPr lang="en-US" b="1" dirty="0"/>
              <a:t>Serverless architecture</a:t>
            </a:r>
          </a:p>
          <a:p>
            <a:r>
              <a:rPr lang="en-US" b="1" dirty="0"/>
              <a:t>Services integration</a:t>
            </a:r>
          </a:p>
          <a:p>
            <a:r>
              <a:rPr lang="en-US" b="1" dirty="0"/>
              <a:t>Resource policies</a:t>
            </a:r>
          </a:p>
          <a:p>
            <a:r>
              <a:rPr lang="en-US" b="1" dirty="0"/>
              <a:t>Transit gateway</a:t>
            </a:r>
          </a:p>
          <a:p>
            <a:r>
              <a:rPr lang="en-US" b="1" dirty="0"/>
              <a:t>Virtualization</a:t>
            </a:r>
          </a:p>
          <a:p>
            <a:pPr lvl="1"/>
            <a:r>
              <a:rPr lang="en-US" dirty="0"/>
              <a:t>Virtual machine (VM) sprawl avoidance</a:t>
            </a:r>
          </a:p>
          <a:p>
            <a:pPr lvl="1"/>
            <a:r>
              <a:rPr lang="en-US" dirty="0"/>
              <a:t>VM escape protection</a:t>
            </a: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3" name="Rectangle 5"/>
          <p:cNvSpPr>
            <a:spLocks noGrp="1" noChangeArrowheads="1"/>
          </p:cNvSpPr>
          <p:nvPr>
            <p:ph type="title"/>
          </p:nvPr>
        </p:nvSpPr>
        <p:spPr>
          <a:xfrm>
            <a:off x="1676400" y="274638"/>
            <a:ext cx="7239000" cy="1143000"/>
          </a:xfrm>
          <a:noFill/>
        </p:spPr>
        <p:txBody>
          <a:bodyPr>
            <a:normAutofit/>
          </a:bodyPr>
          <a:lstStyle/>
          <a:p>
            <a:pPr eaLnBrk="1" hangingPunct="1"/>
            <a:r>
              <a:rPr lang="en-US" sz="3600" b="1" dirty="0"/>
              <a:t>Serverless Architecture</a:t>
            </a:r>
            <a:endParaRPr lang="en-US" sz="3600" dirty="0">
              <a:latin typeface="Arial" charset="0"/>
              <a:cs typeface="Arial" charset="0"/>
            </a:endParaRPr>
          </a:p>
        </p:txBody>
      </p:sp>
      <p:sp>
        <p:nvSpPr>
          <p:cNvPr id="4" name="Rectangle 3"/>
          <p:cNvSpPr>
            <a:spLocks noGrp="1" noChangeArrowheads="1"/>
          </p:cNvSpPr>
          <p:nvPr>
            <p:ph idx="1"/>
          </p:nvPr>
        </p:nvSpPr>
        <p:spPr>
          <a:xfrm>
            <a:off x="152400" y="1752600"/>
            <a:ext cx="8763000" cy="5105400"/>
          </a:xfrm>
        </p:spPr>
        <p:txBody>
          <a:bodyPr>
            <a:normAutofit fontScale="70000" lnSpcReduction="20000"/>
          </a:bodyPr>
          <a:lstStyle/>
          <a:p>
            <a:r>
              <a:rPr lang="en-US" dirty="0"/>
              <a:t>The cloud is like the ultimate shared resource, and with many large providers, you don’t specify servers or disks, you specify </a:t>
            </a:r>
            <a:r>
              <a:rPr lang="en-US" b="1" i="1" u="sng" dirty="0"/>
              <a:t>capacity</a:t>
            </a:r>
            <a:r>
              <a:rPr lang="en-US" b="1" i="1" dirty="0"/>
              <a:t>. </a:t>
            </a:r>
          </a:p>
          <a:p>
            <a:endParaRPr lang="en-US" dirty="0"/>
          </a:p>
          <a:p>
            <a:r>
              <a:rPr lang="en-US" dirty="0"/>
              <a:t>The provider then spins up the required resources. </a:t>
            </a:r>
          </a:p>
          <a:p>
            <a:endParaRPr lang="en-US" dirty="0"/>
          </a:p>
          <a:p>
            <a:r>
              <a:rPr lang="en-US" dirty="0"/>
              <a:t>This serverless architecture simplifies a lot of things and adds significant capabilities. </a:t>
            </a:r>
          </a:p>
          <a:p>
            <a:endParaRPr lang="en-US" dirty="0"/>
          </a:p>
          <a:p>
            <a:r>
              <a:rPr lang="en-US" dirty="0"/>
              <a:t>By specifying the resources needed in terms of processing power, the cloud provider can spin up the necessary resources.</a:t>
            </a:r>
          </a:p>
          <a:p>
            <a:endParaRPr lang="en-US" dirty="0"/>
          </a:p>
          <a:p>
            <a:r>
              <a:rPr lang="en-US" dirty="0"/>
              <a:t>One of the operational advantages of this is that cloud providers can make these changes via automated scripts that can occur almost instantaneously, as opposed to the on-premises problem of procurement and configuration.</a:t>
            </a:r>
          </a:p>
        </p:txBody>
      </p:sp>
      <p:sp>
        <p:nvSpPr>
          <p:cNvPr id="5" name="Slide Number Placeholder 4"/>
          <p:cNvSpPr>
            <a:spLocks noGrp="1"/>
          </p:cNvSpPr>
          <p:nvPr>
            <p:ph type="sldNum" sz="quarter" idx="12"/>
          </p:nvPr>
        </p:nvSpPr>
        <p:spPr/>
        <p:txBody>
          <a:bodyPr/>
          <a:lstStyle/>
          <a:p>
            <a:pPr>
              <a:defRPr/>
            </a:pPr>
            <a:fld id="{F4E43AAA-F4EE-49AF-BC77-A6BA378C5A5B}" type="slidenum">
              <a:rPr lang="en-US" smtClean="0"/>
              <a:pPr>
                <a:defRPr/>
              </a:pPr>
              <a:t>20</a:t>
            </a:fld>
            <a:endParaRPr lang="en-US" dirty="0"/>
          </a:p>
        </p:txBody>
      </p:sp>
    </p:spTree>
    <p:extLst>
      <p:ext uri="{BB962C8B-B14F-4D97-AF65-F5344CB8AC3E}">
        <p14:creationId xmlns:p14="http://schemas.microsoft.com/office/powerpoint/2010/main" val="279505494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3" name="Rectangle 5"/>
          <p:cNvSpPr>
            <a:spLocks noGrp="1" noChangeArrowheads="1"/>
          </p:cNvSpPr>
          <p:nvPr>
            <p:ph type="title"/>
          </p:nvPr>
        </p:nvSpPr>
        <p:spPr>
          <a:xfrm>
            <a:off x="1676400" y="274638"/>
            <a:ext cx="7239000" cy="1143000"/>
          </a:xfrm>
          <a:noFill/>
        </p:spPr>
        <p:txBody>
          <a:bodyPr>
            <a:normAutofit/>
          </a:bodyPr>
          <a:lstStyle/>
          <a:p>
            <a:pPr eaLnBrk="1" hangingPunct="1"/>
            <a:r>
              <a:rPr lang="en-US" sz="3600" b="1" dirty="0"/>
              <a:t>Services Integration</a:t>
            </a:r>
            <a:endParaRPr lang="en-US" sz="3600" dirty="0">
              <a:latin typeface="Arial" charset="0"/>
              <a:cs typeface="Arial" charset="0"/>
            </a:endParaRPr>
          </a:p>
        </p:txBody>
      </p:sp>
      <p:sp>
        <p:nvSpPr>
          <p:cNvPr id="4" name="Rectangle 3"/>
          <p:cNvSpPr>
            <a:spLocks noGrp="1" noChangeArrowheads="1"/>
          </p:cNvSpPr>
          <p:nvPr>
            <p:ph idx="1"/>
          </p:nvPr>
        </p:nvSpPr>
        <p:spPr>
          <a:xfrm>
            <a:off x="152400" y="1752600"/>
            <a:ext cx="8763000" cy="5105400"/>
          </a:xfrm>
        </p:spPr>
        <p:txBody>
          <a:bodyPr>
            <a:normAutofit fontScale="70000" lnSpcReduction="20000"/>
          </a:bodyPr>
          <a:lstStyle/>
          <a:p>
            <a:r>
              <a:rPr lang="en-US" dirty="0"/>
              <a:t>Services integration is the connection of infrastructure and software elements to provide specific services to a business entity. </a:t>
            </a:r>
          </a:p>
          <a:p>
            <a:endParaRPr lang="en-US" dirty="0"/>
          </a:p>
          <a:p>
            <a:r>
              <a:rPr lang="en-US" dirty="0"/>
              <a:t>Connecting processing, storage, databases, web, communications, and other functions into an integrated comprehensive solution is the goal of most IT organizations.</a:t>
            </a:r>
          </a:p>
          <a:p>
            <a:endParaRPr lang="en-US" dirty="0"/>
          </a:p>
          <a:p>
            <a:r>
              <a:rPr lang="en-US" dirty="0"/>
              <a:t>Cloud-based infrastructure is the ideal environment to achieve this goal. </a:t>
            </a:r>
          </a:p>
          <a:p>
            <a:endParaRPr lang="en-US" dirty="0"/>
          </a:p>
          <a:p>
            <a:r>
              <a:rPr lang="en-US" dirty="0"/>
              <a:t>Through predesigned scripts, the cloud provider can manage services integration in a much more scalable fashion than individual businesses.</a:t>
            </a:r>
          </a:p>
        </p:txBody>
      </p:sp>
      <p:sp>
        <p:nvSpPr>
          <p:cNvPr id="5" name="Slide Number Placeholder 4"/>
          <p:cNvSpPr>
            <a:spLocks noGrp="1"/>
          </p:cNvSpPr>
          <p:nvPr>
            <p:ph type="sldNum" sz="quarter" idx="12"/>
          </p:nvPr>
        </p:nvSpPr>
        <p:spPr/>
        <p:txBody>
          <a:bodyPr/>
          <a:lstStyle/>
          <a:p>
            <a:pPr>
              <a:defRPr/>
            </a:pPr>
            <a:fld id="{F4E43AAA-F4EE-49AF-BC77-A6BA378C5A5B}" type="slidenum">
              <a:rPr lang="en-US" smtClean="0"/>
              <a:pPr>
                <a:defRPr/>
              </a:pPr>
              <a:t>21</a:t>
            </a:fld>
            <a:endParaRPr lang="en-US" dirty="0"/>
          </a:p>
        </p:txBody>
      </p:sp>
    </p:spTree>
    <p:extLst>
      <p:ext uri="{BB962C8B-B14F-4D97-AF65-F5344CB8AC3E}">
        <p14:creationId xmlns:p14="http://schemas.microsoft.com/office/powerpoint/2010/main" val="217088169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3" name="Rectangle 5"/>
          <p:cNvSpPr>
            <a:spLocks noGrp="1" noChangeArrowheads="1"/>
          </p:cNvSpPr>
          <p:nvPr>
            <p:ph type="title"/>
          </p:nvPr>
        </p:nvSpPr>
        <p:spPr>
          <a:xfrm>
            <a:off x="1676400" y="274638"/>
            <a:ext cx="7239000" cy="1143000"/>
          </a:xfrm>
          <a:noFill/>
        </p:spPr>
        <p:txBody>
          <a:bodyPr>
            <a:normAutofit/>
          </a:bodyPr>
          <a:lstStyle/>
          <a:p>
            <a:pPr eaLnBrk="1" hangingPunct="1"/>
            <a:r>
              <a:rPr lang="en-US" sz="3600" b="1" dirty="0"/>
              <a:t>Cloud Models</a:t>
            </a:r>
            <a:endParaRPr lang="en-US" sz="3600" dirty="0">
              <a:latin typeface="Arial" charset="0"/>
              <a:cs typeface="Arial" charset="0"/>
            </a:endParaRPr>
          </a:p>
        </p:txBody>
      </p:sp>
      <p:sp>
        <p:nvSpPr>
          <p:cNvPr id="4" name="Rectangle 3"/>
          <p:cNvSpPr>
            <a:spLocks noGrp="1" noChangeArrowheads="1"/>
          </p:cNvSpPr>
          <p:nvPr>
            <p:ph idx="1"/>
          </p:nvPr>
        </p:nvSpPr>
        <p:spPr>
          <a:xfrm>
            <a:off x="152400" y="1752600"/>
            <a:ext cx="8763000" cy="4830762"/>
          </a:xfrm>
        </p:spPr>
        <p:txBody>
          <a:bodyPr>
            <a:normAutofit fontScale="85000" lnSpcReduction="10000"/>
          </a:bodyPr>
          <a:lstStyle/>
          <a:p>
            <a:r>
              <a:rPr lang="en-US" dirty="0"/>
              <a:t>There are many different cloud deployment models. </a:t>
            </a:r>
          </a:p>
          <a:p>
            <a:endParaRPr lang="en-US" dirty="0"/>
          </a:p>
          <a:p>
            <a:r>
              <a:rPr lang="en-US" dirty="0"/>
              <a:t>Clouds can be created by many entities, both internal and external to an organization.</a:t>
            </a:r>
          </a:p>
          <a:p>
            <a:endParaRPr lang="en-US" dirty="0"/>
          </a:p>
          <a:p>
            <a:r>
              <a:rPr lang="en-US" dirty="0"/>
              <a:t>There are pros and cons to cloud-based computing.</a:t>
            </a:r>
          </a:p>
          <a:p>
            <a:endParaRPr lang="en-US" dirty="0"/>
          </a:p>
          <a:p>
            <a:r>
              <a:rPr lang="en-US" dirty="0"/>
              <a:t>For each case, a business analysis must be performed to determine the correct choice between cloud options and on-premises computing.</a:t>
            </a:r>
          </a:p>
        </p:txBody>
      </p:sp>
      <p:sp>
        <p:nvSpPr>
          <p:cNvPr id="5" name="Slide Number Placeholder 4"/>
          <p:cNvSpPr>
            <a:spLocks noGrp="1"/>
          </p:cNvSpPr>
          <p:nvPr>
            <p:ph type="sldNum" sz="quarter" idx="12"/>
          </p:nvPr>
        </p:nvSpPr>
        <p:spPr/>
        <p:txBody>
          <a:bodyPr/>
          <a:lstStyle/>
          <a:p>
            <a:pPr>
              <a:defRPr/>
            </a:pPr>
            <a:fld id="{F4E43AAA-F4EE-49AF-BC77-A6BA378C5A5B}" type="slidenum">
              <a:rPr lang="en-US" smtClean="0"/>
              <a:pPr>
                <a:defRPr/>
              </a:pPr>
              <a:t>3</a:t>
            </a:fld>
            <a:endParaRPr lang="en-US" dirty="0"/>
          </a:p>
        </p:txBody>
      </p:sp>
    </p:spTree>
    <p:extLst>
      <p:ext uri="{BB962C8B-B14F-4D97-AF65-F5344CB8AC3E}">
        <p14:creationId xmlns:p14="http://schemas.microsoft.com/office/powerpoint/2010/main" val="153322920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3" name="Rectangle 5"/>
          <p:cNvSpPr>
            <a:spLocks noGrp="1" noChangeArrowheads="1"/>
          </p:cNvSpPr>
          <p:nvPr>
            <p:ph type="title"/>
          </p:nvPr>
        </p:nvSpPr>
        <p:spPr>
          <a:xfrm>
            <a:off x="1676400" y="274638"/>
            <a:ext cx="7239000" cy="1143000"/>
          </a:xfrm>
          <a:noFill/>
        </p:spPr>
        <p:txBody>
          <a:bodyPr>
            <a:normAutofit/>
          </a:bodyPr>
          <a:lstStyle/>
          <a:p>
            <a:pPr eaLnBrk="1" hangingPunct="1"/>
            <a:r>
              <a:rPr lang="en-US" sz="3600" b="1" dirty="0"/>
              <a:t>Models</a:t>
            </a:r>
            <a:endParaRPr lang="en-US" sz="3600" dirty="0">
              <a:latin typeface="Arial" charset="0"/>
              <a:cs typeface="Arial" charset="0"/>
            </a:endParaRPr>
          </a:p>
        </p:txBody>
      </p:sp>
      <p:sp>
        <p:nvSpPr>
          <p:cNvPr id="4" name="Rectangle 3"/>
          <p:cNvSpPr>
            <a:spLocks noGrp="1" noChangeArrowheads="1"/>
          </p:cNvSpPr>
          <p:nvPr>
            <p:ph idx="1"/>
          </p:nvPr>
        </p:nvSpPr>
        <p:spPr>
          <a:xfrm>
            <a:off x="152400" y="1752600"/>
            <a:ext cx="8763000" cy="4830762"/>
          </a:xfrm>
        </p:spPr>
        <p:txBody>
          <a:bodyPr>
            <a:normAutofit/>
          </a:bodyPr>
          <a:lstStyle/>
          <a:p>
            <a:r>
              <a:rPr lang="en-US" dirty="0"/>
              <a:t>Infrastructure as a Service (IaaS)</a:t>
            </a:r>
          </a:p>
          <a:p>
            <a:pPr lvl="1"/>
            <a:endParaRPr lang="en-US" dirty="0"/>
          </a:p>
          <a:p>
            <a:r>
              <a:rPr lang="en-US" dirty="0"/>
              <a:t>Platform as a Service (PaaS)</a:t>
            </a:r>
          </a:p>
          <a:p>
            <a:endParaRPr lang="en-US" dirty="0"/>
          </a:p>
          <a:p>
            <a:r>
              <a:rPr lang="en-US" dirty="0"/>
              <a:t>Software as a Service (SaaS)</a:t>
            </a:r>
          </a:p>
          <a:p>
            <a:endParaRPr lang="en-US" dirty="0"/>
          </a:p>
          <a:p>
            <a:r>
              <a:rPr lang="en-US" dirty="0"/>
              <a:t>Anything as a Service (XaaS)</a:t>
            </a:r>
          </a:p>
        </p:txBody>
      </p:sp>
      <p:sp>
        <p:nvSpPr>
          <p:cNvPr id="5" name="Slide Number Placeholder 4"/>
          <p:cNvSpPr>
            <a:spLocks noGrp="1"/>
          </p:cNvSpPr>
          <p:nvPr>
            <p:ph type="sldNum" sz="quarter" idx="12"/>
          </p:nvPr>
        </p:nvSpPr>
        <p:spPr/>
        <p:txBody>
          <a:bodyPr/>
          <a:lstStyle/>
          <a:p>
            <a:pPr>
              <a:defRPr/>
            </a:pPr>
            <a:fld id="{F4E43AAA-F4EE-49AF-BC77-A6BA378C5A5B}" type="slidenum">
              <a:rPr lang="en-US" smtClean="0"/>
              <a:pPr>
                <a:defRPr/>
              </a:pPr>
              <a:t>4</a:t>
            </a:fld>
            <a:endParaRPr lang="en-US" dirty="0"/>
          </a:p>
        </p:txBody>
      </p:sp>
    </p:spTree>
    <p:extLst>
      <p:ext uri="{BB962C8B-B14F-4D97-AF65-F5344CB8AC3E}">
        <p14:creationId xmlns:p14="http://schemas.microsoft.com/office/powerpoint/2010/main" val="115898276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3" name="Rectangle 5"/>
          <p:cNvSpPr>
            <a:spLocks noGrp="1" noChangeArrowheads="1"/>
          </p:cNvSpPr>
          <p:nvPr>
            <p:ph type="title"/>
          </p:nvPr>
        </p:nvSpPr>
        <p:spPr>
          <a:xfrm>
            <a:off x="1676400" y="274638"/>
            <a:ext cx="7239000" cy="1143000"/>
          </a:xfrm>
          <a:noFill/>
        </p:spPr>
        <p:txBody>
          <a:bodyPr>
            <a:normAutofit fontScale="90000"/>
          </a:bodyPr>
          <a:lstStyle/>
          <a:p>
            <a:pPr eaLnBrk="1" hangingPunct="1"/>
            <a:r>
              <a:rPr lang="en-US" sz="4000" b="1" dirty="0"/>
              <a:t>Level of Control in the Hosting Models</a:t>
            </a:r>
            <a:endParaRPr lang="en-US" sz="4000" dirty="0">
              <a:latin typeface="Arial" charset="0"/>
              <a:cs typeface="Arial" charset="0"/>
            </a:endParaRPr>
          </a:p>
        </p:txBody>
      </p:sp>
      <p:sp>
        <p:nvSpPr>
          <p:cNvPr id="5" name="Slide Number Placeholder 4"/>
          <p:cNvSpPr>
            <a:spLocks noGrp="1"/>
          </p:cNvSpPr>
          <p:nvPr>
            <p:ph type="sldNum" sz="quarter" idx="12"/>
          </p:nvPr>
        </p:nvSpPr>
        <p:spPr/>
        <p:txBody>
          <a:bodyPr/>
          <a:lstStyle/>
          <a:p>
            <a:pPr>
              <a:defRPr/>
            </a:pPr>
            <a:fld id="{F4E43AAA-F4EE-49AF-BC77-A6BA378C5A5B}" type="slidenum">
              <a:rPr lang="en-US" smtClean="0"/>
              <a:pPr>
                <a:defRPr/>
              </a:pPr>
              <a:t>5</a:t>
            </a:fld>
            <a:endParaRPr lang="en-US" dirty="0"/>
          </a:p>
        </p:txBody>
      </p:sp>
      <p:pic>
        <p:nvPicPr>
          <p:cNvPr id="7" name="Content Placeholder 2">
            <a:extLst>
              <a:ext uri="{FF2B5EF4-FFF2-40B4-BE49-F238E27FC236}">
                <a16:creationId xmlns:a16="http://schemas.microsoft.com/office/drawing/2014/main" id="{DD8428F7-7F93-47E5-A32A-D9A20380D49C}"/>
              </a:ext>
            </a:extLst>
          </p:cNvPr>
          <p:cNvPicPr>
            <a:picLocks noGrp="1" noChangeAspect="1"/>
          </p:cNvPicPr>
          <p:nvPr>
            <p:ph idx="1"/>
          </p:nvPr>
        </p:nvPicPr>
        <p:blipFill>
          <a:blip r:embed="rId2"/>
          <a:stretch>
            <a:fillRect/>
          </a:stretch>
        </p:blipFill>
        <p:spPr>
          <a:xfrm>
            <a:off x="764579" y="1987427"/>
            <a:ext cx="7614841" cy="4351338"/>
          </a:xfrm>
          <a:prstGeom prst="rect">
            <a:avLst/>
          </a:prstGeom>
        </p:spPr>
      </p:pic>
    </p:spTree>
    <p:extLst>
      <p:ext uri="{BB962C8B-B14F-4D97-AF65-F5344CB8AC3E}">
        <p14:creationId xmlns:p14="http://schemas.microsoft.com/office/powerpoint/2010/main" val="240743827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3" name="Rectangle 5"/>
          <p:cNvSpPr>
            <a:spLocks noGrp="1" noChangeArrowheads="1"/>
          </p:cNvSpPr>
          <p:nvPr>
            <p:ph type="title"/>
          </p:nvPr>
        </p:nvSpPr>
        <p:spPr>
          <a:xfrm>
            <a:off x="1676400" y="274638"/>
            <a:ext cx="7239000" cy="1143000"/>
          </a:xfrm>
          <a:noFill/>
        </p:spPr>
        <p:txBody>
          <a:bodyPr>
            <a:normAutofit/>
          </a:bodyPr>
          <a:lstStyle/>
          <a:p>
            <a:pPr eaLnBrk="1" hangingPunct="1"/>
            <a:r>
              <a:rPr lang="en-US" sz="3600" b="1" dirty="0"/>
              <a:t>Cloud Systems</a:t>
            </a:r>
            <a:endParaRPr lang="en-US" sz="3600" dirty="0">
              <a:latin typeface="Arial" charset="0"/>
              <a:cs typeface="Arial" charset="0"/>
            </a:endParaRPr>
          </a:p>
        </p:txBody>
      </p:sp>
      <p:sp>
        <p:nvSpPr>
          <p:cNvPr id="4" name="Rectangle 3"/>
          <p:cNvSpPr>
            <a:spLocks noGrp="1" noChangeArrowheads="1"/>
          </p:cNvSpPr>
          <p:nvPr>
            <p:ph idx="1"/>
          </p:nvPr>
        </p:nvSpPr>
        <p:spPr>
          <a:xfrm>
            <a:off x="152400" y="1752599"/>
            <a:ext cx="8763000" cy="4968875"/>
          </a:xfrm>
        </p:spPr>
        <p:txBody>
          <a:bodyPr>
            <a:normAutofit fontScale="62500" lnSpcReduction="20000"/>
          </a:bodyPr>
          <a:lstStyle/>
          <a:p>
            <a:r>
              <a:rPr lang="en-US" b="1" dirty="0"/>
              <a:t>Public</a:t>
            </a:r>
          </a:p>
          <a:p>
            <a:pPr lvl="1"/>
            <a:r>
              <a:rPr lang="en-US" dirty="0"/>
              <a:t>The term public cloud refers to a cloud service that is rendered over a system open for public use. </a:t>
            </a:r>
          </a:p>
          <a:p>
            <a:endParaRPr lang="en-US" b="1" dirty="0"/>
          </a:p>
          <a:p>
            <a:r>
              <a:rPr lang="en-US" b="1" dirty="0"/>
              <a:t>Community</a:t>
            </a:r>
          </a:p>
          <a:p>
            <a:pPr lvl="1"/>
            <a:r>
              <a:rPr lang="en-US" dirty="0"/>
              <a:t>A community cloud system is one where several organizations with a common interest share a cloud environment for the specific purposes of the shared endeavor.</a:t>
            </a:r>
          </a:p>
          <a:p>
            <a:endParaRPr lang="en-US" b="1" dirty="0"/>
          </a:p>
          <a:p>
            <a:r>
              <a:rPr lang="en-US" b="1" dirty="0"/>
              <a:t>Private</a:t>
            </a:r>
          </a:p>
          <a:p>
            <a:pPr lvl="1"/>
            <a:r>
              <a:rPr lang="en-US" dirty="0"/>
              <a:t>Private clouds are essentially reserved resources used only by your organization—your own little cloud within the cloud.</a:t>
            </a:r>
          </a:p>
          <a:p>
            <a:endParaRPr lang="en-US" b="1" dirty="0"/>
          </a:p>
          <a:p>
            <a:r>
              <a:rPr lang="en-US" b="1" dirty="0"/>
              <a:t>Hybrid</a:t>
            </a:r>
          </a:p>
          <a:p>
            <a:pPr lvl="1"/>
            <a:r>
              <a:rPr lang="en-US" dirty="0"/>
              <a:t>A hybrid cloud structure is one where elements from private, public, and community cloud structures are combined. </a:t>
            </a:r>
          </a:p>
        </p:txBody>
      </p:sp>
      <p:sp>
        <p:nvSpPr>
          <p:cNvPr id="5" name="Slide Number Placeholder 4"/>
          <p:cNvSpPr>
            <a:spLocks noGrp="1"/>
          </p:cNvSpPr>
          <p:nvPr>
            <p:ph type="sldNum" sz="quarter" idx="12"/>
          </p:nvPr>
        </p:nvSpPr>
        <p:spPr/>
        <p:txBody>
          <a:bodyPr/>
          <a:lstStyle/>
          <a:p>
            <a:pPr>
              <a:defRPr/>
            </a:pPr>
            <a:fld id="{F4E43AAA-F4EE-49AF-BC77-A6BA378C5A5B}" type="slidenum">
              <a:rPr lang="en-US" smtClean="0"/>
              <a:pPr>
                <a:defRPr/>
              </a:pPr>
              <a:t>6</a:t>
            </a:fld>
            <a:endParaRPr lang="en-US" dirty="0"/>
          </a:p>
        </p:txBody>
      </p:sp>
    </p:spTree>
    <p:extLst>
      <p:ext uri="{BB962C8B-B14F-4D97-AF65-F5344CB8AC3E}">
        <p14:creationId xmlns:p14="http://schemas.microsoft.com/office/powerpoint/2010/main" val="181155879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3" name="Rectangle 5"/>
          <p:cNvSpPr>
            <a:spLocks noGrp="1" noChangeArrowheads="1"/>
          </p:cNvSpPr>
          <p:nvPr>
            <p:ph type="title"/>
          </p:nvPr>
        </p:nvSpPr>
        <p:spPr>
          <a:xfrm>
            <a:off x="1676400" y="274638"/>
            <a:ext cx="7239000" cy="1143000"/>
          </a:xfrm>
          <a:noFill/>
        </p:spPr>
        <p:txBody>
          <a:bodyPr>
            <a:normAutofit/>
          </a:bodyPr>
          <a:lstStyle/>
          <a:p>
            <a:pPr eaLnBrk="1" hangingPunct="1"/>
            <a:r>
              <a:rPr lang="en-US" sz="3600" b="1" dirty="0"/>
              <a:t>Cloud Service Providers</a:t>
            </a:r>
            <a:endParaRPr lang="en-US" sz="3600" dirty="0">
              <a:latin typeface="Arial" charset="0"/>
              <a:cs typeface="Arial" charset="0"/>
            </a:endParaRPr>
          </a:p>
        </p:txBody>
      </p:sp>
      <p:sp>
        <p:nvSpPr>
          <p:cNvPr id="4" name="Rectangle 3"/>
          <p:cNvSpPr>
            <a:spLocks noGrp="1" noChangeArrowheads="1"/>
          </p:cNvSpPr>
          <p:nvPr>
            <p:ph idx="1"/>
          </p:nvPr>
        </p:nvSpPr>
        <p:spPr>
          <a:xfrm>
            <a:off x="152400" y="1752599"/>
            <a:ext cx="8763000" cy="4968875"/>
          </a:xfrm>
        </p:spPr>
        <p:txBody>
          <a:bodyPr>
            <a:normAutofit fontScale="70000" lnSpcReduction="20000"/>
          </a:bodyPr>
          <a:lstStyle/>
          <a:p>
            <a:r>
              <a:rPr lang="en-US" dirty="0"/>
              <a:t>Cloud service providers (CSPs) come in many sizes and shapes, with a myriad of different offerings, price points, and service levels. </a:t>
            </a:r>
          </a:p>
          <a:p>
            <a:endParaRPr lang="en-US" dirty="0"/>
          </a:p>
          <a:p>
            <a:r>
              <a:rPr lang="en-US" dirty="0"/>
              <a:t>There are the mega-cloud providers, Amazon, Google, Microsoft, and Oracle, which have virtually no limit to the size they can scale to when needed. </a:t>
            </a:r>
          </a:p>
          <a:p>
            <a:endParaRPr lang="en-US" dirty="0"/>
          </a:p>
          <a:p>
            <a:r>
              <a:rPr lang="en-US" dirty="0"/>
              <a:t>There are smaller firms, with some offering reselling from the larger clouds and others hosting their own data centers. </a:t>
            </a:r>
          </a:p>
          <a:p>
            <a:endParaRPr lang="en-US" dirty="0"/>
          </a:p>
          <a:p>
            <a:r>
              <a:rPr lang="en-US" dirty="0"/>
              <a:t>Each of these has a business offering, and the challenge is determining which offering best fits the needs of your project or company.</a:t>
            </a:r>
          </a:p>
        </p:txBody>
      </p:sp>
      <p:sp>
        <p:nvSpPr>
          <p:cNvPr id="5" name="Slide Number Placeholder 4"/>
          <p:cNvSpPr>
            <a:spLocks noGrp="1"/>
          </p:cNvSpPr>
          <p:nvPr>
            <p:ph type="sldNum" sz="quarter" idx="12"/>
          </p:nvPr>
        </p:nvSpPr>
        <p:spPr/>
        <p:txBody>
          <a:bodyPr/>
          <a:lstStyle/>
          <a:p>
            <a:pPr>
              <a:defRPr/>
            </a:pPr>
            <a:fld id="{F4E43AAA-F4EE-49AF-BC77-A6BA378C5A5B}" type="slidenum">
              <a:rPr lang="en-US" smtClean="0"/>
              <a:pPr>
                <a:defRPr/>
              </a:pPr>
              <a:t>7</a:t>
            </a:fld>
            <a:endParaRPr lang="en-US" dirty="0"/>
          </a:p>
        </p:txBody>
      </p:sp>
    </p:spTree>
    <p:extLst>
      <p:ext uri="{BB962C8B-B14F-4D97-AF65-F5344CB8AC3E}">
        <p14:creationId xmlns:p14="http://schemas.microsoft.com/office/powerpoint/2010/main" val="117964306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3" name="Rectangle 5"/>
          <p:cNvSpPr>
            <a:spLocks noGrp="1" noChangeArrowheads="1"/>
          </p:cNvSpPr>
          <p:nvPr>
            <p:ph type="title"/>
          </p:nvPr>
        </p:nvSpPr>
        <p:spPr>
          <a:xfrm>
            <a:off x="1676400" y="274638"/>
            <a:ext cx="7239000" cy="1143000"/>
          </a:xfrm>
          <a:noFill/>
        </p:spPr>
        <p:txBody>
          <a:bodyPr>
            <a:normAutofit fontScale="90000"/>
          </a:bodyPr>
          <a:lstStyle/>
          <a:p>
            <a:pPr eaLnBrk="1" hangingPunct="1"/>
            <a:r>
              <a:rPr lang="en-US" sz="4000" b="1" dirty="0"/>
              <a:t>Managed Service Provider (MSP) / Managed Security Service Provider (MSSP)</a:t>
            </a:r>
            <a:endParaRPr lang="en-US" sz="4000" dirty="0">
              <a:latin typeface="Arial" charset="0"/>
              <a:cs typeface="Arial" charset="0"/>
            </a:endParaRPr>
          </a:p>
        </p:txBody>
      </p:sp>
      <p:sp>
        <p:nvSpPr>
          <p:cNvPr id="4" name="Rectangle 3"/>
          <p:cNvSpPr>
            <a:spLocks noGrp="1" noChangeArrowheads="1"/>
          </p:cNvSpPr>
          <p:nvPr>
            <p:ph idx="1"/>
          </p:nvPr>
        </p:nvSpPr>
        <p:spPr>
          <a:xfrm>
            <a:off x="152400" y="1752600"/>
            <a:ext cx="8763000" cy="4830762"/>
          </a:xfrm>
        </p:spPr>
        <p:txBody>
          <a:bodyPr>
            <a:normAutofit fontScale="62500" lnSpcReduction="20000"/>
          </a:bodyPr>
          <a:lstStyle/>
          <a:p>
            <a:r>
              <a:rPr lang="en-US" dirty="0"/>
              <a:t>A </a:t>
            </a:r>
            <a:r>
              <a:rPr lang="en-US" i="1" dirty="0"/>
              <a:t>managed service provider (MSP) </a:t>
            </a:r>
            <a:r>
              <a:rPr lang="en-US" dirty="0"/>
              <a:t>is a company that remotely manages a customer’s IT infrastructure. </a:t>
            </a:r>
          </a:p>
          <a:p>
            <a:endParaRPr lang="en-US" dirty="0"/>
          </a:p>
          <a:p>
            <a:r>
              <a:rPr lang="en-US" dirty="0"/>
              <a:t>A </a:t>
            </a:r>
            <a:r>
              <a:rPr lang="en-US" i="1" dirty="0"/>
              <a:t>managed security service provider (MSSP) </a:t>
            </a:r>
            <a:r>
              <a:rPr lang="en-US" dirty="0"/>
              <a:t>does the same thing as a third party that manages security services.</a:t>
            </a:r>
          </a:p>
          <a:p>
            <a:endParaRPr lang="en-US" dirty="0"/>
          </a:p>
          <a:p>
            <a:r>
              <a:rPr lang="en-US" dirty="0"/>
              <a:t>The scope of the engagement, what is in the details of the contract, is what is being provided by the third party, and nothing else.</a:t>
            </a:r>
          </a:p>
          <a:p>
            <a:endParaRPr lang="en-US" dirty="0"/>
          </a:p>
          <a:p>
            <a:r>
              <a:rPr lang="en-US" dirty="0"/>
              <a:t>Managed services provide the strength of a large firm but at a fraction of the cost that a small firm would have to pay to achieve the scale advantages of a large firm. So, obviously, there are advantages. </a:t>
            </a:r>
          </a:p>
          <a:p>
            <a:endParaRPr lang="en-US" dirty="0"/>
          </a:p>
          <a:p>
            <a:r>
              <a:rPr lang="en-US" dirty="0"/>
              <a:t>However, the downside is flexibility, as there is no room for change without renegotiating the contract for services.</a:t>
            </a:r>
          </a:p>
        </p:txBody>
      </p:sp>
      <p:sp>
        <p:nvSpPr>
          <p:cNvPr id="5" name="Slide Number Placeholder 4"/>
          <p:cNvSpPr>
            <a:spLocks noGrp="1"/>
          </p:cNvSpPr>
          <p:nvPr>
            <p:ph type="sldNum" sz="quarter" idx="12"/>
          </p:nvPr>
        </p:nvSpPr>
        <p:spPr/>
        <p:txBody>
          <a:bodyPr/>
          <a:lstStyle/>
          <a:p>
            <a:pPr>
              <a:defRPr/>
            </a:pPr>
            <a:fld id="{F4E43AAA-F4EE-49AF-BC77-A6BA378C5A5B}" type="slidenum">
              <a:rPr lang="en-US" smtClean="0"/>
              <a:pPr>
                <a:defRPr/>
              </a:pPr>
              <a:t>8</a:t>
            </a:fld>
            <a:endParaRPr lang="en-US" dirty="0"/>
          </a:p>
        </p:txBody>
      </p:sp>
    </p:spTree>
    <p:extLst>
      <p:ext uri="{BB962C8B-B14F-4D97-AF65-F5344CB8AC3E}">
        <p14:creationId xmlns:p14="http://schemas.microsoft.com/office/powerpoint/2010/main" val="139500931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3" name="Rectangle 5"/>
          <p:cNvSpPr>
            <a:spLocks noGrp="1" noChangeArrowheads="1"/>
          </p:cNvSpPr>
          <p:nvPr>
            <p:ph type="title"/>
          </p:nvPr>
        </p:nvSpPr>
        <p:spPr>
          <a:xfrm>
            <a:off x="1676400" y="274638"/>
            <a:ext cx="7239000" cy="1143000"/>
          </a:xfrm>
          <a:noFill/>
        </p:spPr>
        <p:txBody>
          <a:bodyPr>
            <a:normAutofit/>
          </a:bodyPr>
          <a:lstStyle/>
          <a:p>
            <a:pPr eaLnBrk="1" hangingPunct="1"/>
            <a:r>
              <a:rPr lang="en-US" sz="3600" b="1" dirty="0"/>
              <a:t>On-Premises vs. Off-Premises</a:t>
            </a:r>
            <a:endParaRPr lang="en-US" sz="3600" dirty="0">
              <a:latin typeface="Arial" charset="0"/>
              <a:cs typeface="Arial" charset="0"/>
            </a:endParaRPr>
          </a:p>
        </p:txBody>
      </p:sp>
      <p:sp>
        <p:nvSpPr>
          <p:cNvPr id="4" name="Rectangle 3"/>
          <p:cNvSpPr>
            <a:spLocks noGrp="1" noChangeArrowheads="1"/>
          </p:cNvSpPr>
          <p:nvPr>
            <p:ph idx="1"/>
          </p:nvPr>
        </p:nvSpPr>
        <p:spPr>
          <a:xfrm>
            <a:off x="152400" y="1752599"/>
            <a:ext cx="8763000" cy="5105401"/>
          </a:xfrm>
        </p:spPr>
        <p:txBody>
          <a:bodyPr>
            <a:normAutofit fontScale="70000" lnSpcReduction="20000"/>
          </a:bodyPr>
          <a:lstStyle/>
          <a:p>
            <a:r>
              <a:rPr lang="en-US" i="1" dirty="0"/>
              <a:t>On-premises</a:t>
            </a:r>
            <a:r>
              <a:rPr lang="en-US" dirty="0"/>
              <a:t> means the system resides locally in the building of the organization. </a:t>
            </a:r>
          </a:p>
          <a:p>
            <a:pPr lvl="1"/>
            <a:r>
              <a:rPr lang="en-US" dirty="0"/>
              <a:t>Whether it’s a virtual machine (VM), storage, or even a service, if the solution is locally hosted and maintained, it is referred to as “on-premises.” </a:t>
            </a:r>
          </a:p>
          <a:p>
            <a:pPr lvl="1"/>
            <a:r>
              <a:rPr lang="en-US" dirty="0"/>
              <a:t>The advantage is that the organization has total control of the system and generally has high connectivity to it. The disadvantage is that it requires local resources and is not necessarily easy to scale.</a:t>
            </a:r>
          </a:p>
          <a:p>
            <a:endParaRPr lang="en-US" i="1" dirty="0"/>
          </a:p>
          <a:p>
            <a:r>
              <a:rPr lang="en-US" i="1" dirty="0"/>
              <a:t>Off-premises </a:t>
            </a:r>
            <a:r>
              <a:rPr lang="en-US" dirty="0"/>
              <a:t>or </a:t>
            </a:r>
            <a:r>
              <a:rPr lang="en-US" i="1" dirty="0"/>
              <a:t>hosted</a:t>
            </a:r>
            <a:r>
              <a:rPr lang="en-US" dirty="0"/>
              <a:t> services refer to having the services hosted somewhere else, commonly in a shared environment. Using a third party for hosted services provides you a set cost based on the amount of those services you use. This has cost advantages, especially when scale is included</a:t>
            </a:r>
          </a:p>
        </p:txBody>
      </p:sp>
      <p:sp>
        <p:nvSpPr>
          <p:cNvPr id="5" name="Slide Number Placeholder 4"/>
          <p:cNvSpPr>
            <a:spLocks noGrp="1"/>
          </p:cNvSpPr>
          <p:nvPr>
            <p:ph type="sldNum" sz="quarter" idx="12"/>
          </p:nvPr>
        </p:nvSpPr>
        <p:spPr/>
        <p:txBody>
          <a:bodyPr/>
          <a:lstStyle/>
          <a:p>
            <a:pPr>
              <a:defRPr/>
            </a:pPr>
            <a:fld id="{F4E43AAA-F4EE-49AF-BC77-A6BA378C5A5B}" type="slidenum">
              <a:rPr lang="en-US" smtClean="0"/>
              <a:pPr>
                <a:defRPr/>
              </a:pPr>
              <a:t>9</a:t>
            </a:fld>
            <a:endParaRPr lang="en-US" dirty="0"/>
          </a:p>
        </p:txBody>
      </p:sp>
    </p:spTree>
    <p:extLst>
      <p:ext uri="{BB962C8B-B14F-4D97-AF65-F5344CB8AC3E}">
        <p14:creationId xmlns:p14="http://schemas.microsoft.com/office/powerpoint/2010/main" val="1200010092"/>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lcf76f155ced4ddcb4097134ff3c332f xmlns="db2f98d1-a375-4e57-90a4-bf5b96f64ed3">
      <Terms xmlns="http://schemas.microsoft.com/office/infopath/2007/PartnerControls"/>
    </lcf76f155ced4ddcb4097134ff3c332f>
    <TaxCatchAll xmlns="c50467e4-2c06-4b72-b13b-ffd5a4dda326" xsi:nil="true"/>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6D289C11AA0AB44595EC353BBA768739" ma:contentTypeVersion="10" ma:contentTypeDescription="Create a new document." ma:contentTypeScope="" ma:versionID="d1c99731b95cc0e617e3398324fc2854">
  <xsd:schema xmlns:xsd="http://www.w3.org/2001/XMLSchema" xmlns:xs="http://www.w3.org/2001/XMLSchema" xmlns:p="http://schemas.microsoft.com/office/2006/metadata/properties" xmlns:ns2="c50467e4-2c06-4b72-b13b-ffd5a4dda326" xmlns:ns3="db2f98d1-a375-4e57-90a4-bf5b96f64ed3" targetNamespace="http://schemas.microsoft.com/office/2006/metadata/properties" ma:root="true" ma:fieldsID="8c1d73bc21da2064f814ae3196394a63" ns2:_="" ns3:_="">
    <xsd:import namespace="c50467e4-2c06-4b72-b13b-ffd5a4dda326"/>
    <xsd:import namespace="db2f98d1-a375-4e57-90a4-bf5b96f64ed3"/>
    <xsd:element name="properties">
      <xsd:complexType>
        <xsd:sequence>
          <xsd:element name="documentManagement">
            <xsd:complexType>
              <xsd:all>
                <xsd:element ref="ns2:SharedWithUsers" minOccurs="0"/>
                <xsd:element ref="ns2:SharedWithDetails" minOccurs="0"/>
                <xsd:element ref="ns3:MediaServiceMetadata" minOccurs="0"/>
                <xsd:element ref="ns3:MediaServiceFastMetadata" minOccurs="0"/>
                <xsd:element ref="ns3:lcf76f155ced4ddcb4097134ff3c332f" minOccurs="0"/>
                <xsd:element ref="ns2:TaxCatchAll" minOccurs="0"/>
                <xsd:element ref="ns3:MediaServiceOCR" minOccurs="0"/>
                <xsd:element ref="ns3:MediaServiceGenerationTime" minOccurs="0"/>
                <xsd:element ref="ns3:MediaServiceEventHashCode"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c50467e4-2c06-4b72-b13b-ffd5a4dda326" elementFormDefault="qualified">
    <xsd:import namespace="http://schemas.microsoft.com/office/2006/documentManagement/types"/>
    <xsd:import namespace="http://schemas.microsoft.com/office/infopath/2007/PartnerControls"/>
    <xsd:element name="SharedWithUsers" ma:index="8"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9" nillable="true" ma:displayName="Shared With Details" ma:internalName="SharedWithDetails" ma:readOnly="true">
      <xsd:simpleType>
        <xsd:restriction base="dms:Note">
          <xsd:maxLength value="255"/>
        </xsd:restriction>
      </xsd:simpleType>
    </xsd:element>
    <xsd:element name="TaxCatchAll" ma:index="14" nillable="true" ma:displayName="Taxonomy Catch All Column" ma:hidden="true" ma:list="{7cd0e2c5-efa8-4cfa-a88b-8e69209b900c}" ma:internalName="TaxCatchAll" ma:showField="CatchAllData" ma:web="c50467e4-2c06-4b72-b13b-ffd5a4dda326">
      <xsd:complexType>
        <xsd:complexContent>
          <xsd:extension base="dms:MultiChoiceLookup">
            <xsd:sequence>
              <xsd:element name="Value" type="dms:Lookup" maxOccurs="unbounded" minOccurs="0" nillable="true"/>
            </xsd:sequence>
          </xsd:extension>
        </xsd:complexContent>
      </xsd:complexType>
    </xsd:element>
  </xsd:schema>
  <xsd:schema xmlns:xsd="http://www.w3.org/2001/XMLSchema" xmlns:xs="http://www.w3.org/2001/XMLSchema" xmlns:dms="http://schemas.microsoft.com/office/2006/documentManagement/types" xmlns:pc="http://schemas.microsoft.com/office/infopath/2007/PartnerControls" targetNamespace="db2f98d1-a375-4e57-90a4-bf5b96f64ed3" elementFormDefault="qualified">
    <xsd:import namespace="http://schemas.microsoft.com/office/2006/documentManagement/types"/>
    <xsd:import namespace="http://schemas.microsoft.com/office/infopath/2007/PartnerControls"/>
    <xsd:element name="MediaServiceMetadata" ma:index="10" nillable="true" ma:displayName="MediaServiceMetadata" ma:hidden="true" ma:internalName="MediaServiceMetadata" ma:readOnly="true">
      <xsd:simpleType>
        <xsd:restriction base="dms:Note"/>
      </xsd:simpleType>
    </xsd:element>
    <xsd:element name="MediaServiceFastMetadata" ma:index="11" nillable="true" ma:displayName="MediaServiceFastMetadata" ma:hidden="true" ma:internalName="MediaServiceFastMetadata" ma:readOnly="true">
      <xsd:simpleType>
        <xsd:restriction base="dms:Note"/>
      </xsd:simpleType>
    </xsd:element>
    <xsd:element name="lcf76f155ced4ddcb4097134ff3c332f" ma:index="13" nillable="true" ma:taxonomy="true" ma:internalName="lcf76f155ced4ddcb4097134ff3c332f" ma:taxonomyFieldName="MediaServiceImageTags" ma:displayName="Image Tags" ma:readOnly="false" ma:fieldId="{5cf76f15-5ced-4ddc-b409-7134ff3c332f}" ma:taxonomyMulti="true" ma:sspId="d45d3ac6-1551-48e8-8fc6-d83c23d0a2e4" ma:termSetId="09814cd3-568e-fe90-9814-8d621ff8fb84" ma:anchorId="fba54fb3-c3e1-fe81-a776-ca4b69148c4d" ma:open="true" ma:isKeyword="false">
      <xsd:complexType>
        <xsd:sequence>
          <xsd:element ref="pc:Terms" minOccurs="0" maxOccurs="1"/>
        </xsd:sequence>
      </xsd:complexType>
    </xsd:element>
    <xsd:element name="MediaServiceOCR" ma:index="15" nillable="true" ma:displayName="Extracted Text" ma:internalName="MediaServiceOCR" ma:readOnly="true">
      <xsd:simpleType>
        <xsd:restriction base="dms:Note">
          <xsd:maxLength value="255"/>
        </xsd:restriction>
      </xsd:simpleType>
    </xsd:element>
    <xsd:element name="MediaServiceGenerationTime" ma:index="16" nillable="true" ma:displayName="MediaServiceGenerationTime" ma:hidden="true" ma:internalName="MediaServiceGenerationTime" ma:readOnly="true">
      <xsd:simpleType>
        <xsd:restriction base="dms:Text"/>
      </xsd:simpleType>
    </xsd:element>
    <xsd:element name="MediaServiceEventHashCode" ma:index="17" nillable="true" ma:displayName="MediaServiceEventHashCode" ma:hidden="true" ma:internalName="MediaServiceEventHashCode"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9DD1A344-B63D-4AE8-BA55-A1B9A7C57179}">
  <ds:schemaRefs>
    <ds:schemaRef ds:uri="http://schemas.microsoft.com/sharepoint/v3/contenttype/forms"/>
  </ds:schemaRefs>
</ds:datastoreItem>
</file>

<file path=customXml/itemProps2.xml><?xml version="1.0" encoding="utf-8"?>
<ds:datastoreItem xmlns:ds="http://schemas.openxmlformats.org/officeDocument/2006/customXml" ds:itemID="{1C0B0726-258C-4E57-8068-9599F33DF1FB}">
  <ds:schemaRefs>
    <ds:schemaRef ds:uri="http://schemas.microsoft.com/office/2006/metadata/properties"/>
    <ds:schemaRef ds:uri="http://schemas.microsoft.com/office/infopath/2007/PartnerControls"/>
  </ds:schemaRefs>
</ds:datastoreItem>
</file>

<file path=customXml/itemProps3.xml><?xml version="1.0" encoding="utf-8"?>
<ds:datastoreItem xmlns:ds="http://schemas.openxmlformats.org/officeDocument/2006/customXml" ds:itemID="{F6D2D846-C94A-424B-8D24-D64610F0A563}"/>
</file>

<file path=docProps/app.xml><?xml version="1.0" encoding="utf-8"?>
<Properties xmlns="http://schemas.openxmlformats.org/officeDocument/2006/extended-properties" xmlns:vt="http://schemas.openxmlformats.org/officeDocument/2006/docPropsVTypes">
  <Template/>
  <TotalTime>8088</TotalTime>
  <Words>1816</Words>
  <Application>Microsoft Office PowerPoint</Application>
  <PresentationFormat>On-screen Show (4:3)</PresentationFormat>
  <Paragraphs>210</Paragraphs>
  <Slides>21</Slides>
  <Notes>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21</vt:i4>
      </vt:variant>
    </vt:vector>
  </HeadingPairs>
  <TitlesOfParts>
    <vt:vector size="26" baseType="lpstr">
      <vt:lpstr>Arial</vt:lpstr>
      <vt:lpstr>Calibri</vt:lpstr>
      <vt:lpstr>Tahoma</vt:lpstr>
      <vt:lpstr>Verdana</vt:lpstr>
      <vt:lpstr>Office Theme</vt:lpstr>
      <vt:lpstr>PowerPoint Presentation</vt:lpstr>
      <vt:lpstr>Chapter 10 (Domain 2.2) Learning Objectives</vt:lpstr>
      <vt:lpstr>Cloud Models</vt:lpstr>
      <vt:lpstr>Models</vt:lpstr>
      <vt:lpstr>Level of Control in the Hosting Models</vt:lpstr>
      <vt:lpstr>Cloud Systems</vt:lpstr>
      <vt:lpstr>Cloud Service Providers</vt:lpstr>
      <vt:lpstr>Managed Service Provider (MSP) / Managed Security Service Provider (MSSP)</vt:lpstr>
      <vt:lpstr>On-Premises vs. Off-Premises</vt:lpstr>
      <vt:lpstr>Fog Computing</vt:lpstr>
      <vt:lpstr>Edge Computing</vt:lpstr>
      <vt:lpstr>Thin Client</vt:lpstr>
      <vt:lpstr>Thin Client</vt:lpstr>
      <vt:lpstr>Containers</vt:lpstr>
      <vt:lpstr>Microservices/API</vt:lpstr>
      <vt:lpstr>Microservices/API</vt:lpstr>
      <vt:lpstr>Infrastructure as Code</vt:lpstr>
      <vt:lpstr>Software-Defined Networking (SDN)</vt:lpstr>
      <vt:lpstr>Software-Defined Visibility (SDV)</vt:lpstr>
      <vt:lpstr>Serverless Architecture</vt:lpstr>
      <vt:lpstr>Services Integration</vt:lpstr>
    </vt:vector>
  </TitlesOfParts>
  <Company>MCCES BN Bravo Co DTS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Equipment Setup and Description</dc:title>
  <dc:subject>GBS(TGRS)</dc:subject>
  <dc:creator>Jimmie.Binford</dc:creator>
  <cp:keywords>GBS, RBM, Satellite</cp:keywords>
  <dc:description>This is a working presentation that can be updated readily to keep in tune with updates done to the Lesson Plan for GB.01.01 GBS Equipment Description and Setup.</dc:description>
  <cp:lastModifiedBy>Ken Hunnicutt</cp:lastModifiedBy>
  <cp:revision>232</cp:revision>
  <dcterms:created xsi:type="dcterms:W3CDTF">2007-03-12T15:36:22Z</dcterms:created>
  <dcterms:modified xsi:type="dcterms:W3CDTF">2022-09-15T19:21:00Z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_TemplateID">
    <vt:lpwstr>TC100690451033</vt:lpwstr>
  </property>
  <property fmtid="{D5CDD505-2E9C-101B-9397-08002B2CF9AE}" pid="3" name="ContentTypeId">
    <vt:lpwstr>0x0101006D289C11AA0AB44595EC353BBA768739</vt:lpwstr>
  </property>
</Properties>
</file>

<file path=docProps/thumbnail.jpeg>
</file>